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_rels/presentation.xml.rels" ContentType="application/vnd.openxmlformats-package.relationships+xml"/>
  <Override PartName="/ppt/media/image23.jpeg" ContentType="image/jpeg"/>
  <Override PartName="/ppt/media/image12.png" ContentType="image/png"/>
  <Override PartName="/ppt/media/image21.png" ContentType="image/png"/>
  <Override PartName="/ppt/media/image58.png" ContentType="image/png"/>
  <Override PartName="/ppt/media/image19.png" ContentType="image/png"/>
  <Override PartName="/ppt/media/image20.png" ContentType="image/png"/>
  <Override PartName="/ppt/media/image57.png" ContentType="image/png"/>
  <Override PartName="/ppt/media/image18.png" ContentType="image/png"/>
  <Override PartName="/ppt/media/image17.png" ContentType="image/png"/>
  <Override PartName="/ppt/media/image16.png" ContentType="image/png"/>
  <Override PartName="/ppt/media/image49.jpeg" ContentType="image/jpeg"/>
  <Override PartName="/ppt/media/image24.jpeg" ContentType="image/jpeg"/>
  <Override PartName="/ppt/media/image15.png" ContentType="image/png"/>
  <Override PartName="/ppt/media/image14.png" ContentType="image/png"/>
  <Override PartName="/ppt/media/image1.png" ContentType="image/png"/>
  <Override PartName="/ppt/media/image31.png" ContentType="image/png"/>
  <Override PartName="/ppt/media/image25.png" ContentType="image/png"/>
  <Override PartName="/ppt/media/image42.jpeg" ContentType="image/jpeg"/>
  <Override PartName="/ppt/media/image2.png" ContentType="image/png"/>
  <Override PartName="/ppt/media/image32.png" ContentType="image/png"/>
  <Override PartName="/ppt/media/image26.png" ContentType="image/png"/>
  <Override PartName="/ppt/media/image3.png" ContentType="image/png"/>
  <Override PartName="/ppt/media/image33.png" ContentType="image/png"/>
  <Override PartName="/ppt/media/image27.png" ContentType="image/png"/>
  <Override PartName="/ppt/media/image4.png" ContentType="image/png"/>
  <Override PartName="/ppt/media/image34.png" ContentType="image/png"/>
  <Override PartName="/ppt/media/image28.png" ContentType="image/png"/>
  <Override PartName="/ppt/media/image40.jpeg" ContentType="image/jpeg"/>
  <Override PartName="/ppt/media/image44.jpeg" ContentType="image/jpeg"/>
  <Override PartName="/ppt/media/image41.jpeg" ContentType="image/jpeg"/>
  <Override PartName="/ppt/media/image50.jpeg" ContentType="image/jpeg"/>
  <Override PartName="/ppt/media/image46.jpeg" ContentType="image/jpeg"/>
  <Override PartName="/ppt/media/image51.jpeg" ContentType="image/jpeg"/>
  <Override PartName="/ppt/media/image45.jpeg" ContentType="image/jpeg"/>
  <Override PartName="/ppt/media/image55.png" ContentType="image/png"/>
  <Override PartName="/ppt/media/image47.jpeg" ContentType="image/jpeg"/>
  <Override PartName="/ppt/media/image52.jpeg" ContentType="image/jpeg"/>
  <Override PartName="/ppt/media/image48.jpeg" ContentType="image/jpeg"/>
  <Override PartName="/ppt/media/image53.jpeg" ContentType="image/jpeg"/>
  <Override PartName="/ppt/media/image56.png" ContentType="image/png"/>
  <Override PartName="/ppt/media/image30.png" ContentType="image/png"/>
  <Override PartName="/ppt/media/image13.png" ContentType="image/png"/>
  <Override PartName="/ppt/media/image54.jpeg" ContentType="image/jpeg"/>
  <Override PartName="/ppt/media/image8.png" ContentType="image/png"/>
  <Override PartName="/ppt/media/image38.png" ContentType="image/png"/>
  <Override PartName="/ppt/media/image37.png" ContentType="image/png"/>
  <Override PartName="/ppt/media/image7.png" ContentType="image/png"/>
  <Override PartName="/ppt/media/image9.png" ContentType="image/png"/>
  <Override PartName="/ppt/media/image22.jpeg" ContentType="image/jpeg"/>
  <Override PartName="/ppt/media/image39.png" ContentType="image/png"/>
  <Override PartName="/ppt/media/image11.png" ContentType="image/png"/>
  <Override PartName="/ppt/media/image36.png" ContentType="image/png"/>
  <Override PartName="/ppt/media/image6.png" ContentType="image/png"/>
  <Override PartName="/ppt/media/image29.png" ContentType="image/png"/>
  <Override PartName="/ppt/media/image10.png" ContentType="image/png"/>
  <Override PartName="/ppt/media/image5.png" ContentType="image/png"/>
  <Override PartName="/ppt/media/image35.png" ContentType="image/png"/>
  <Override PartName="/ppt/media/image43.jpeg" ContentType="image/jpeg"/>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28.xml.rels" ContentType="application/vnd.openxmlformats-package.relationships+xml"/>
  <Override PartName="/ppt/slideLayouts/_rels/slideLayout14.xml.rels" ContentType="application/vnd.openxmlformats-package.relationships+xml"/>
  <Override PartName="/ppt/slideLayouts/_rels/slideLayout89.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62.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3.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96.xml.rels" ContentType="application/vnd.openxmlformats-package.relationships+xml"/>
  <Override PartName="/ppt/slideLayouts/_rels/slideLayout43.xml.rels" ContentType="application/vnd.openxmlformats-package.relationships+xml"/>
  <Override PartName="/ppt/slideLayouts/_rels/slideLayout97.xml.rels" ContentType="application/vnd.openxmlformats-package.relationships+xml"/>
  <Override PartName="/ppt/slideLayouts/_rels/slideLayout44.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98.xml.rels" ContentType="application/vnd.openxmlformats-package.relationships+xml"/>
  <Override PartName="/ppt/slideLayouts/_rels/slideLayout45.xml.rels" ContentType="application/vnd.openxmlformats-package.relationships+xml"/>
  <Override PartName="/ppt/slideLayouts/_rels/slideLayout99.xml.rels" ContentType="application/vnd.openxmlformats-package.relationships+xml"/>
  <Override PartName="/ppt/slideLayouts/_rels/slideLayout50.xml.rels" ContentType="application/vnd.openxmlformats-package.relationships+xml"/>
  <Override PartName="/ppt/slideLayouts/_rels/slideLayout85.xml.rels" ContentType="application/vnd.openxmlformats-package.relationships+xml"/>
  <Override PartName="/ppt/slideLayouts/_rels/slideLayout32.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103.xml.rels" ContentType="application/vnd.openxmlformats-package.relationships+xml"/>
  <Override PartName="/ppt/slideLayouts/_rels/slideLayout100.xml.rels" ContentType="application/vnd.openxmlformats-package.relationships+xml"/>
  <Override PartName="/ppt/slideLayouts/_rels/slideLayout106.xml.rels" ContentType="application/vnd.openxmlformats-package.relationships+xml"/>
  <Override PartName="/ppt/slideLayouts/_rels/slideLayout80.xml.rels" ContentType="application/vnd.openxmlformats-package.relationships+xml"/>
  <Override PartName="/ppt/slideLayouts/_rels/slideLayout104.xml.rels" ContentType="application/vnd.openxmlformats-package.relationships+xml"/>
  <Override PartName="/ppt/slideLayouts/_rels/slideLayout52.xml.rels" ContentType="application/vnd.openxmlformats-package.relationships+xml"/>
  <Override PartName="/ppt/slideLayouts/_rels/slideLayout101.xml.rels" ContentType="application/vnd.openxmlformats-package.relationships+xml"/>
  <Override PartName="/ppt/slideLayouts/_rels/slideLayout107.xml.rels" ContentType="application/vnd.openxmlformats-package.relationships+xml"/>
  <Override PartName="/ppt/slideLayouts/_rels/slideLayout81.xml.rels" ContentType="application/vnd.openxmlformats-package.relationships+xml"/>
  <Override PartName="/ppt/slideLayouts/_rels/slideLayout105.xml.rels" ContentType="application/vnd.openxmlformats-package.relationships+xml"/>
  <Override PartName="/ppt/slideLayouts/_rels/slideLayout53.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55.xml.rels" ContentType="application/vnd.openxmlformats-package.relationships+xml"/>
  <Override PartName="/ppt/slideLayouts/_rels/slideLayout40.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4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46.xml.rels" ContentType="application/vnd.openxmlformats-package.relationships+xml"/>
  <Override PartName="/ppt/slideLayouts/_rels/slideLayout92.xml.rels" ContentType="application/vnd.openxmlformats-package.relationships+xml"/>
  <Override PartName="/ppt/slideLayouts/_rels/slideLayout38.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5.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91.xml.rels" ContentType="application/vnd.openxmlformats-package.relationships+xml"/>
  <Override PartName="/ppt/slideLayouts/_rels/slideLayout25.xml.rels" ContentType="application/vnd.openxmlformats-package.relationships+xml"/>
  <Override PartName="/ppt/slideLayouts/_rels/slideLayout90.xml.rels" ContentType="application/vnd.openxmlformats-package.relationships+xml"/>
  <Override PartName="/ppt/slideLayouts/_rels/slideLayout24.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75.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76.xml.rels" ContentType="application/vnd.openxmlformats-package.relationships+xml"/>
  <Override PartName="/ppt/slideLayouts/_rels/slideLayout78.xml.rels" ContentType="application/vnd.openxmlformats-package.relationships+xml"/>
  <Override PartName="/ppt/slideLayouts/_rels/slideLayout87.xml.rels" ContentType="application/vnd.openxmlformats-package.relationships+xml"/>
  <Override PartName="/ppt/slideLayouts/_rels/slideLayout94.xml.rels" ContentType="application/vnd.openxmlformats-package.relationships+xml"/>
  <Override PartName="/ppt/slideLayouts/_rels/slideLayout95.xml.rels" ContentType="application/vnd.openxmlformats-package.relationships+xml"/>
  <Override PartName="/ppt/slideLayouts/_rels/slideLayout88.xml.rels" ContentType="application/vnd.openxmlformats-package.relationships+xml"/>
  <Override PartName="/ppt/slideLayouts/_rels/slideLayout64.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86.xml.rels" ContentType="application/vnd.openxmlformats-package.relationships+xml"/>
  <Override PartName="/ppt/slideLayouts/_rels/slideLayout93.xml.rels" ContentType="application/vnd.openxmlformats-package.relationships+xml"/>
  <Override PartName="/ppt/slideLayouts/_rels/slideLayout82.xml.rels" ContentType="application/vnd.openxmlformats-package.relationships+xml"/>
  <Override PartName="/ppt/slideLayouts/_rels/slideLayout108.xml.rels" ContentType="application/vnd.openxmlformats-package.relationships+xml"/>
  <Override PartName="/ppt/slideLayouts/_rels/slideLayout102.xml.rels" ContentType="application/vnd.openxmlformats-package.relationships+xml"/>
  <Override PartName="/ppt/slideLayouts/_rels/slideLayout74.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49.xml" ContentType="application/vnd.openxmlformats-officedocument.presentationml.slideLayout+xml"/>
  <Override PartName="/ppt/slideLayouts/slideLayout12.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27.xml" ContentType="application/vnd.openxmlformats-officedocument.presentationml.slideLayout+xml"/>
  <Override PartName="/ppt/slideLayouts/slideLayout92.xml" ContentType="application/vnd.openxmlformats-officedocument.presentationml.slideLayout+xml"/>
  <Override PartName="/ppt/slideLayouts/slideLayout26.xml" ContentType="application/vnd.openxmlformats-officedocument.presentationml.slideLayout+xml"/>
  <Override PartName="/ppt/slideLayouts/slideLayout91.xml" ContentType="application/vnd.openxmlformats-officedocument.presentationml.slideLayout+xml"/>
  <Override PartName="/ppt/slideLayouts/slideLayout25.xml" ContentType="application/vnd.openxmlformats-officedocument.presentationml.slideLayout+xml"/>
  <Override PartName="/ppt/slideLayouts/slideLayout90.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108.xml" ContentType="application/vnd.openxmlformats-officedocument.presentationml.slideLayout+xml"/>
  <Override PartName="/ppt/slideLayouts/slideLayout95.xml" ContentType="application/vnd.openxmlformats-officedocument.presentationml.slideLayout+xml"/>
  <Override PartName="/ppt/slideLayouts/slideLayout107.xml" ContentType="application/vnd.openxmlformats-officedocument.presentationml.slideLayout+xml"/>
  <Override PartName="/ppt/slideLayouts/slideLayout29.xml" ContentType="application/vnd.openxmlformats-officedocument.presentationml.slideLayout+xml"/>
  <Override PartName="/ppt/slideLayouts/slideLayout94.xml" ContentType="application/vnd.openxmlformats-officedocument.presentationml.slideLayout+xml"/>
  <Override PartName="/ppt/slideLayouts/slideLayout106.xml" ContentType="application/vnd.openxmlformats-officedocument.presentationml.slideLayout+xml"/>
  <Override PartName="/ppt/slideLayouts/slideLayout28.xml" ContentType="application/vnd.openxmlformats-officedocument.presentationml.slideLayout+xml"/>
  <Override PartName="/ppt/slideLayouts/slideLayout93.xml" ContentType="application/vnd.openxmlformats-officedocument.presentationml.slideLayout+xml"/>
  <Override PartName="/ppt/slideLayouts/slideLayout14.xml" ContentType="application/vnd.openxmlformats-officedocument.presentationml.slideLayout+xml"/>
  <Override PartName="/ppt/slideLayouts/slideLayout105.xml" ContentType="application/vnd.openxmlformats-officedocument.presentationml.slideLayout+xml"/>
  <Override PartName="/ppt/slideLayouts/slideLayout99.xml" ContentType="application/vnd.openxmlformats-officedocument.presentationml.slideLayout+xml"/>
  <Override PartName="/ppt/slideLayouts/slideLayout62.xml" ContentType="application/vnd.openxmlformats-officedocument.presentationml.slideLayout+xml"/>
  <Override PartName="/ppt/slideLayouts/slideLayout104.xml" ContentType="application/vnd.openxmlformats-officedocument.presentationml.slideLayout+xml"/>
  <Override PartName="/ppt/slideLayouts/slideLayout98.xml" ContentType="application/vnd.openxmlformats-officedocument.presentationml.slideLayout+xml"/>
  <Override PartName="/ppt/slideLayouts/slideLayout61.xml" ContentType="application/vnd.openxmlformats-officedocument.presentationml.slideLayout+xml"/>
  <Override PartName="/ppt/slideLayouts/slideLayout103.xml" ContentType="application/vnd.openxmlformats-officedocument.presentationml.slideLayout+xml"/>
  <Override PartName="/ppt/slideLayouts/slideLayout97.xml" ContentType="application/vnd.openxmlformats-officedocument.presentationml.slideLayout+xml"/>
  <Override PartName="/ppt/slideLayouts/slideLayout60.xml" ContentType="application/vnd.openxmlformats-officedocument.presentationml.slideLayout+xml"/>
  <Override PartName="/ppt/slideLayouts/slideLayout102.xml" ContentType="application/vnd.openxmlformats-officedocument.presentationml.slideLayout+xml"/>
  <Override PartName="/ppt/slideLayouts/slideLayout96.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69.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_rels/slide1.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20.xml.rels" ContentType="application/vnd.openxmlformats-package.relationships+xml"/>
  <Override PartName="/ppt/slides/_rels/slide2.xml.rels" ContentType="application/vnd.openxmlformats-package.relationships+xml"/>
  <Override PartName="/ppt/slides/_rels/slide19.xml.rels" ContentType="application/vnd.openxmlformats-package.relationships+xml"/>
  <Override PartName="/ppt/slides/_rels/slide21.xml.rels" ContentType="application/vnd.openxmlformats-package.relationships+xml"/>
  <Override PartName="/ppt/slides/_rels/slide3.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24.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51.jpeg>
</file>

<file path=ppt/media/image52.jpeg>
</file>

<file path=ppt/media/image53.jpeg>
</file>

<file path=ppt/media/image54.jpeg>
</file>

<file path=ppt/media/image55.png>
</file>

<file path=ppt/media/image56.png>
</file>

<file path=ppt/media/image57.png>
</file>

<file path=ppt/media/image58.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9" name="PlaceHolder 2"/>
          <p:cNvSpPr>
            <a:spLocks noGrp="1"/>
          </p:cNvSpPr>
          <p:nvPr>
            <p:ph type="body"/>
          </p:nvPr>
        </p:nvSpPr>
        <p:spPr>
          <a:xfrm>
            <a:off x="1297440" y="19724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0" name="PlaceHolder 3"/>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9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97"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398"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9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00"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402"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03"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404"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0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406"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407"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08" name="PlaceHolder 4"/>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0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410"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11"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12" name="PlaceHolder 4"/>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1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414" name="PlaceHolder 2"/>
          <p:cNvSpPr>
            <a:spLocks noGrp="1"/>
          </p:cNvSpPr>
          <p:nvPr>
            <p:ph type="body"/>
          </p:nvPr>
        </p:nvSpPr>
        <p:spPr>
          <a:xfrm>
            <a:off x="1297440" y="19724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15" name="PlaceHolder 3"/>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417"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18"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19"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20" name="PlaceHolder 5"/>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2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422" name="PlaceHolder 2"/>
          <p:cNvSpPr>
            <a:spLocks noGrp="1"/>
          </p:cNvSpPr>
          <p:nvPr>
            <p:ph type="body"/>
          </p:nvPr>
        </p:nvSpPr>
        <p:spPr>
          <a:xfrm>
            <a:off x="129744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23" name="PlaceHolder 3"/>
          <p:cNvSpPr>
            <a:spLocks noGrp="1"/>
          </p:cNvSpPr>
          <p:nvPr>
            <p:ph type="body"/>
          </p:nvPr>
        </p:nvSpPr>
        <p:spPr>
          <a:xfrm>
            <a:off x="258192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24" name="PlaceHolder 4"/>
          <p:cNvSpPr>
            <a:spLocks noGrp="1"/>
          </p:cNvSpPr>
          <p:nvPr>
            <p:ph type="body"/>
          </p:nvPr>
        </p:nvSpPr>
        <p:spPr>
          <a:xfrm>
            <a:off x="386640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25" name="PlaceHolder 5"/>
          <p:cNvSpPr>
            <a:spLocks noGrp="1"/>
          </p:cNvSpPr>
          <p:nvPr>
            <p:ph type="body"/>
          </p:nvPr>
        </p:nvSpPr>
        <p:spPr>
          <a:xfrm>
            <a:off x="129744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26" name="PlaceHolder 6"/>
          <p:cNvSpPr>
            <a:spLocks noGrp="1"/>
          </p:cNvSpPr>
          <p:nvPr>
            <p:ph type="body"/>
          </p:nvPr>
        </p:nvSpPr>
        <p:spPr>
          <a:xfrm>
            <a:off x="258192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27" name="PlaceHolder 7"/>
          <p:cNvSpPr>
            <a:spLocks noGrp="1"/>
          </p:cNvSpPr>
          <p:nvPr>
            <p:ph type="body"/>
          </p:nvPr>
        </p:nvSpPr>
        <p:spPr>
          <a:xfrm>
            <a:off x="386640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2"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3"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4"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5" name="PlaceHolder 5"/>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7" name="PlaceHolder 2"/>
          <p:cNvSpPr>
            <a:spLocks noGrp="1"/>
          </p:cNvSpPr>
          <p:nvPr>
            <p:ph type="body"/>
          </p:nvPr>
        </p:nvSpPr>
        <p:spPr>
          <a:xfrm>
            <a:off x="129744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8" name="PlaceHolder 3"/>
          <p:cNvSpPr>
            <a:spLocks noGrp="1"/>
          </p:cNvSpPr>
          <p:nvPr>
            <p:ph type="body"/>
          </p:nvPr>
        </p:nvSpPr>
        <p:spPr>
          <a:xfrm>
            <a:off x="258192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9" name="PlaceHolder 4"/>
          <p:cNvSpPr>
            <a:spLocks noGrp="1"/>
          </p:cNvSpPr>
          <p:nvPr>
            <p:ph type="body"/>
          </p:nvPr>
        </p:nvSpPr>
        <p:spPr>
          <a:xfrm>
            <a:off x="386640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0" name="PlaceHolder 5"/>
          <p:cNvSpPr>
            <a:spLocks noGrp="1"/>
          </p:cNvSpPr>
          <p:nvPr>
            <p:ph type="body"/>
          </p:nvPr>
        </p:nvSpPr>
        <p:spPr>
          <a:xfrm>
            <a:off x="129744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1" name="PlaceHolder 6"/>
          <p:cNvSpPr>
            <a:spLocks noGrp="1"/>
          </p:cNvSpPr>
          <p:nvPr>
            <p:ph type="body"/>
          </p:nvPr>
        </p:nvSpPr>
        <p:spPr>
          <a:xfrm>
            <a:off x="258192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42" name="PlaceHolder 7"/>
          <p:cNvSpPr>
            <a:spLocks noGrp="1"/>
          </p:cNvSpPr>
          <p:nvPr>
            <p:ph type="body"/>
          </p:nvPr>
        </p:nvSpPr>
        <p:spPr>
          <a:xfrm>
            <a:off x="386640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66"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68" name="PlaceHolder 2"/>
          <p:cNvSpPr>
            <a:spLocks noGrp="1"/>
          </p:cNvSpPr>
          <p:nvPr>
            <p:ph type="body"/>
          </p:nvPr>
        </p:nvSpPr>
        <p:spPr>
          <a:xfrm>
            <a:off x="1297440" y="1972440"/>
            <a:ext cx="379872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70"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71"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3"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75"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76"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77"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8"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79"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80"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81" name="PlaceHolder 4"/>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83"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84"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85" name="PlaceHolder 4"/>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87" name="PlaceHolder 2"/>
          <p:cNvSpPr>
            <a:spLocks noGrp="1"/>
          </p:cNvSpPr>
          <p:nvPr>
            <p:ph type="body"/>
          </p:nvPr>
        </p:nvSpPr>
        <p:spPr>
          <a:xfrm>
            <a:off x="1297440" y="19724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88" name="PlaceHolder 3"/>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90"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91"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92"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93" name="PlaceHolder 5"/>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95" name="PlaceHolder 2"/>
          <p:cNvSpPr>
            <a:spLocks noGrp="1"/>
          </p:cNvSpPr>
          <p:nvPr>
            <p:ph type="body"/>
          </p:nvPr>
        </p:nvSpPr>
        <p:spPr>
          <a:xfrm>
            <a:off x="129744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96" name="PlaceHolder 3"/>
          <p:cNvSpPr>
            <a:spLocks noGrp="1"/>
          </p:cNvSpPr>
          <p:nvPr>
            <p:ph type="body"/>
          </p:nvPr>
        </p:nvSpPr>
        <p:spPr>
          <a:xfrm>
            <a:off x="258192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97" name="PlaceHolder 4"/>
          <p:cNvSpPr>
            <a:spLocks noGrp="1"/>
          </p:cNvSpPr>
          <p:nvPr>
            <p:ph type="body"/>
          </p:nvPr>
        </p:nvSpPr>
        <p:spPr>
          <a:xfrm>
            <a:off x="386640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98" name="PlaceHolder 5"/>
          <p:cNvSpPr>
            <a:spLocks noGrp="1"/>
          </p:cNvSpPr>
          <p:nvPr>
            <p:ph type="body"/>
          </p:nvPr>
        </p:nvSpPr>
        <p:spPr>
          <a:xfrm>
            <a:off x="129744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99" name="PlaceHolder 6"/>
          <p:cNvSpPr>
            <a:spLocks noGrp="1"/>
          </p:cNvSpPr>
          <p:nvPr>
            <p:ph type="body"/>
          </p:nvPr>
        </p:nvSpPr>
        <p:spPr>
          <a:xfrm>
            <a:off x="258192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00" name="PlaceHolder 7"/>
          <p:cNvSpPr>
            <a:spLocks noGrp="1"/>
          </p:cNvSpPr>
          <p:nvPr>
            <p:ph type="body"/>
          </p:nvPr>
        </p:nvSpPr>
        <p:spPr>
          <a:xfrm>
            <a:off x="386640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12"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14" name="PlaceHolder 2"/>
          <p:cNvSpPr>
            <a:spLocks noGrp="1"/>
          </p:cNvSpPr>
          <p:nvPr>
            <p:ph type="body"/>
          </p:nvPr>
        </p:nvSpPr>
        <p:spPr>
          <a:xfrm>
            <a:off x="1297440" y="1972440"/>
            <a:ext cx="379872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16"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117"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0" name="PlaceHolder 2"/>
          <p:cNvSpPr>
            <a:spLocks noGrp="1"/>
          </p:cNvSpPr>
          <p:nvPr>
            <p:ph type="body"/>
          </p:nvPr>
        </p:nvSpPr>
        <p:spPr>
          <a:xfrm>
            <a:off x="1297440" y="1972440"/>
            <a:ext cx="379872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9"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21"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22"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123"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25"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126"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27" name="PlaceHolder 4"/>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29"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30"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31" name="PlaceHolder 4"/>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33" name="PlaceHolder 2"/>
          <p:cNvSpPr>
            <a:spLocks noGrp="1"/>
          </p:cNvSpPr>
          <p:nvPr>
            <p:ph type="body"/>
          </p:nvPr>
        </p:nvSpPr>
        <p:spPr>
          <a:xfrm>
            <a:off x="1297440" y="19724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34" name="PlaceHolder 3"/>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36"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37"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38"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39" name="PlaceHolder 5"/>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41" name="PlaceHolder 2"/>
          <p:cNvSpPr>
            <a:spLocks noGrp="1"/>
          </p:cNvSpPr>
          <p:nvPr>
            <p:ph type="body"/>
          </p:nvPr>
        </p:nvSpPr>
        <p:spPr>
          <a:xfrm>
            <a:off x="129744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42" name="PlaceHolder 3"/>
          <p:cNvSpPr>
            <a:spLocks noGrp="1"/>
          </p:cNvSpPr>
          <p:nvPr>
            <p:ph type="body"/>
          </p:nvPr>
        </p:nvSpPr>
        <p:spPr>
          <a:xfrm>
            <a:off x="258192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43" name="PlaceHolder 4"/>
          <p:cNvSpPr>
            <a:spLocks noGrp="1"/>
          </p:cNvSpPr>
          <p:nvPr>
            <p:ph type="body"/>
          </p:nvPr>
        </p:nvSpPr>
        <p:spPr>
          <a:xfrm>
            <a:off x="386640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44" name="PlaceHolder 5"/>
          <p:cNvSpPr>
            <a:spLocks noGrp="1"/>
          </p:cNvSpPr>
          <p:nvPr>
            <p:ph type="body"/>
          </p:nvPr>
        </p:nvSpPr>
        <p:spPr>
          <a:xfrm>
            <a:off x="129744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45" name="PlaceHolder 6"/>
          <p:cNvSpPr>
            <a:spLocks noGrp="1"/>
          </p:cNvSpPr>
          <p:nvPr>
            <p:ph type="body"/>
          </p:nvPr>
        </p:nvSpPr>
        <p:spPr>
          <a:xfrm>
            <a:off x="258192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46" name="PlaceHolder 7"/>
          <p:cNvSpPr>
            <a:spLocks noGrp="1"/>
          </p:cNvSpPr>
          <p:nvPr>
            <p:ph type="body"/>
          </p:nvPr>
        </p:nvSpPr>
        <p:spPr>
          <a:xfrm>
            <a:off x="386640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59"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61" name="PlaceHolder 2"/>
          <p:cNvSpPr>
            <a:spLocks noGrp="1"/>
          </p:cNvSpPr>
          <p:nvPr>
            <p:ph type="body"/>
          </p:nvPr>
        </p:nvSpPr>
        <p:spPr>
          <a:xfrm>
            <a:off x="1297440" y="1972440"/>
            <a:ext cx="379872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2"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13"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63"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164"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6"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68"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69"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170"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72"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173"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74" name="PlaceHolder 4"/>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76"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77"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78" name="PlaceHolder 4"/>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80" name="PlaceHolder 2"/>
          <p:cNvSpPr>
            <a:spLocks noGrp="1"/>
          </p:cNvSpPr>
          <p:nvPr>
            <p:ph type="body"/>
          </p:nvPr>
        </p:nvSpPr>
        <p:spPr>
          <a:xfrm>
            <a:off x="1297440" y="19724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81" name="PlaceHolder 3"/>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83"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84"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85"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86" name="PlaceHolder 5"/>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88" name="PlaceHolder 2"/>
          <p:cNvSpPr>
            <a:spLocks noGrp="1"/>
          </p:cNvSpPr>
          <p:nvPr>
            <p:ph type="body"/>
          </p:nvPr>
        </p:nvSpPr>
        <p:spPr>
          <a:xfrm>
            <a:off x="129744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89" name="PlaceHolder 3"/>
          <p:cNvSpPr>
            <a:spLocks noGrp="1"/>
          </p:cNvSpPr>
          <p:nvPr>
            <p:ph type="body"/>
          </p:nvPr>
        </p:nvSpPr>
        <p:spPr>
          <a:xfrm>
            <a:off x="258192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90" name="PlaceHolder 4"/>
          <p:cNvSpPr>
            <a:spLocks noGrp="1"/>
          </p:cNvSpPr>
          <p:nvPr>
            <p:ph type="body"/>
          </p:nvPr>
        </p:nvSpPr>
        <p:spPr>
          <a:xfrm>
            <a:off x="386640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91" name="PlaceHolder 5"/>
          <p:cNvSpPr>
            <a:spLocks noGrp="1"/>
          </p:cNvSpPr>
          <p:nvPr>
            <p:ph type="body"/>
          </p:nvPr>
        </p:nvSpPr>
        <p:spPr>
          <a:xfrm>
            <a:off x="129744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92" name="PlaceHolder 6"/>
          <p:cNvSpPr>
            <a:spLocks noGrp="1"/>
          </p:cNvSpPr>
          <p:nvPr>
            <p:ph type="body"/>
          </p:nvPr>
        </p:nvSpPr>
        <p:spPr>
          <a:xfrm>
            <a:off x="258192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93" name="PlaceHolder 7"/>
          <p:cNvSpPr>
            <a:spLocks noGrp="1"/>
          </p:cNvSpPr>
          <p:nvPr>
            <p:ph type="body"/>
          </p:nvPr>
        </p:nvSpPr>
        <p:spPr>
          <a:xfrm>
            <a:off x="386640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05"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07" name="PlaceHolder 2"/>
          <p:cNvSpPr>
            <a:spLocks noGrp="1"/>
          </p:cNvSpPr>
          <p:nvPr>
            <p:ph type="body"/>
          </p:nvPr>
        </p:nvSpPr>
        <p:spPr>
          <a:xfrm>
            <a:off x="1297440" y="1972440"/>
            <a:ext cx="379872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09"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210"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2"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14"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15"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216"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18"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219"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20" name="PlaceHolder 4"/>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22"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23"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24" name="PlaceHolder 4"/>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26" name="PlaceHolder 2"/>
          <p:cNvSpPr>
            <a:spLocks noGrp="1"/>
          </p:cNvSpPr>
          <p:nvPr>
            <p:ph type="body"/>
          </p:nvPr>
        </p:nvSpPr>
        <p:spPr>
          <a:xfrm>
            <a:off x="1297440" y="19724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27" name="PlaceHolder 3"/>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29"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30"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31"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32" name="PlaceHolder 5"/>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34" name="PlaceHolder 2"/>
          <p:cNvSpPr>
            <a:spLocks noGrp="1"/>
          </p:cNvSpPr>
          <p:nvPr>
            <p:ph type="body"/>
          </p:nvPr>
        </p:nvSpPr>
        <p:spPr>
          <a:xfrm>
            <a:off x="129744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35" name="PlaceHolder 3"/>
          <p:cNvSpPr>
            <a:spLocks noGrp="1"/>
          </p:cNvSpPr>
          <p:nvPr>
            <p:ph type="body"/>
          </p:nvPr>
        </p:nvSpPr>
        <p:spPr>
          <a:xfrm>
            <a:off x="258192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36" name="PlaceHolder 4"/>
          <p:cNvSpPr>
            <a:spLocks noGrp="1"/>
          </p:cNvSpPr>
          <p:nvPr>
            <p:ph type="body"/>
          </p:nvPr>
        </p:nvSpPr>
        <p:spPr>
          <a:xfrm>
            <a:off x="386640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37" name="PlaceHolder 5"/>
          <p:cNvSpPr>
            <a:spLocks noGrp="1"/>
          </p:cNvSpPr>
          <p:nvPr>
            <p:ph type="body"/>
          </p:nvPr>
        </p:nvSpPr>
        <p:spPr>
          <a:xfrm>
            <a:off x="129744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38" name="PlaceHolder 6"/>
          <p:cNvSpPr>
            <a:spLocks noGrp="1"/>
          </p:cNvSpPr>
          <p:nvPr>
            <p:ph type="body"/>
          </p:nvPr>
        </p:nvSpPr>
        <p:spPr>
          <a:xfrm>
            <a:off x="258192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39" name="PlaceHolder 7"/>
          <p:cNvSpPr>
            <a:spLocks noGrp="1"/>
          </p:cNvSpPr>
          <p:nvPr>
            <p:ph type="body"/>
          </p:nvPr>
        </p:nvSpPr>
        <p:spPr>
          <a:xfrm>
            <a:off x="386640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51"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53" name="PlaceHolder 2"/>
          <p:cNvSpPr>
            <a:spLocks noGrp="1"/>
          </p:cNvSpPr>
          <p:nvPr>
            <p:ph type="body"/>
          </p:nvPr>
        </p:nvSpPr>
        <p:spPr>
          <a:xfrm>
            <a:off x="1297440" y="1972440"/>
            <a:ext cx="379872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55"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256"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58"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60"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61"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262"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64"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265"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66" name="PlaceHolder 4"/>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68"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69"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70" name="PlaceHolder 4"/>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7"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18"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19"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72" name="PlaceHolder 2"/>
          <p:cNvSpPr>
            <a:spLocks noGrp="1"/>
          </p:cNvSpPr>
          <p:nvPr>
            <p:ph type="body"/>
          </p:nvPr>
        </p:nvSpPr>
        <p:spPr>
          <a:xfrm>
            <a:off x="1297440" y="19724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73" name="PlaceHolder 3"/>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75"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76"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77"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78" name="PlaceHolder 5"/>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80" name="PlaceHolder 2"/>
          <p:cNvSpPr>
            <a:spLocks noGrp="1"/>
          </p:cNvSpPr>
          <p:nvPr>
            <p:ph type="body"/>
          </p:nvPr>
        </p:nvSpPr>
        <p:spPr>
          <a:xfrm>
            <a:off x="129744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81" name="PlaceHolder 3"/>
          <p:cNvSpPr>
            <a:spLocks noGrp="1"/>
          </p:cNvSpPr>
          <p:nvPr>
            <p:ph type="body"/>
          </p:nvPr>
        </p:nvSpPr>
        <p:spPr>
          <a:xfrm>
            <a:off x="258192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82" name="PlaceHolder 4"/>
          <p:cNvSpPr>
            <a:spLocks noGrp="1"/>
          </p:cNvSpPr>
          <p:nvPr>
            <p:ph type="body"/>
          </p:nvPr>
        </p:nvSpPr>
        <p:spPr>
          <a:xfrm>
            <a:off x="386640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83" name="PlaceHolder 5"/>
          <p:cNvSpPr>
            <a:spLocks noGrp="1"/>
          </p:cNvSpPr>
          <p:nvPr>
            <p:ph type="body"/>
          </p:nvPr>
        </p:nvSpPr>
        <p:spPr>
          <a:xfrm>
            <a:off x="129744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84" name="PlaceHolder 6"/>
          <p:cNvSpPr>
            <a:spLocks noGrp="1"/>
          </p:cNvSpPr>
          <p:nvPr>
            <p:ph type="body"/>
          </p:nvPr>
        </p:nvSpPr>
        <p:spPr>
          <a:xfrm>
            <a:off x="258192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85" name="PlaceHolder 7"/>
          <p:cNvSpPr>
            <a:spLocks noGrp="1"/>
          </p:cNvSpPr>
          <p:nvPr>
            <p:ph type="body"/>
          </p:nvPr>
        </p:nvSpPr>
        <p:spPr>
          <a:xfrm>
            <a:off x="386640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9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99"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0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01" name="PlaceHolder 2"/>
          <p:cNvSpPr>
            <a:spLocks noGrp="1"/>
          </p:cNvSpPr>
          <p:nvPr>
            <p:ph type="body"/>
          </p:nvPr>
        </p:nvSpPr>
        <p:spPr>
          <a:xfrm>
            <a:off x="1297440" y="1972440"/>
            <a:ext cx="379872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03"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304"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0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06"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08"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09"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310"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1"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22"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3" name="PlaceHolder 4"/>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1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12"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313"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14" name="PlaceHolder 4"/>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1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16"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17"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18" name="PlaceHolder 4"/>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20" name="PlaceHolder 2"/>
          <p:cNvSpPr>
            <a:spLocks noGrp="1"/>
          </p:cNvSpPr>
          <p:nvPr>
            <p:ph type="body"/>
          </p:nvPr>
        </p:nvSpPr>
        <p:spPr>
          <a:xfrm>
            <a:off x="1297440" y="19724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21" name="PlaceHolder 3"/>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23"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24"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25"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26" name="PlaceHolder 5"/>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28" name="PlaceHolder 2"/>
          <p:cNvSpPr>
            <a:spLocks noGrp="1"/>
          </p:cNvSpPr>
          <p:nvPr>
            <p:ph type="body"/>
          </p:nvPr>
        </p:nvSpPr>
        <p:spPr>
          <a:xfrm>
            <a:off x="129744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29" name="PlaceHolder 3"/>
          <p:cNvSpPr>
            <a:spLocks noGrp="1"/>
          </p:cNvSpPr>
          <p:nvPr>
            <p:ph type="body"/>
          </p:nvPr>
        </p:nvSpPr>
        <p:spPr>
          <a:xfrm>
            <a:off x="258192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30" name="PlaceHolder 4"/>
          <p:cNvSpPr>
            <a:spLocks noGrp="1"/>
          </p:cNvSpPr>
          <p:nvPr>
            <p:ph type="body"/>
          </p:nvPr>
        </p:nvSpPr>
        <p:spPr>
          <a:xfrm>
            <a:off x="386640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31" name="PlaceHolder 5"/>
          <p:cNvSpPr>
            <a:spLocks noGrp="1"/>
          </p:cNvSpPr>
          <p:nvPr>
            <p:ph type="body"/>
          </p:nvPr>
        </p:nvSpPr>
        <p:spPr>
          <a:xfrm>
            <a:off x="129744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32" name="PlaceHolder 6"/>
          <p:cNvSpPr>
            <a:spLocks noGrp="1"/>
          </p:cNvSpPr>
          <p:nvPr>
            <p:ph type="body"/>
          </p:nvPr>
        </p:nvSpPr>
        <p:spPr>
          <a:xfrm>
            <a:off x="258192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33" name="PlaceHolder 7"/>
          <p:cNvSpPr>
            <a:spLocks noGrp="1"/>
          </p:cNvSpPr>
          <p:nvPr>
            <p:ph type="body"/>
          </p:nvPr>
        </p:nvSpPr>
        <p:spPr>
          <a:xfrm>
            <a:off x="386640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4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47"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4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49" name="PlaceHolder 2"/>
          <p:cNvSpPr>
            <a:spLocks noGrp="1"/>
          </p:cNvSpPr>
          <p:nvPr>
            <p:ph type="body"/>
          </p:nvPr>
        </p:nvSpPr>
        <p:spPr>
          <a:xfrm>
            <a:off x="1297440" y="1972440"/>
            <a:ext cx="379872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5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51"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352"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5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5"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6"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27" name="PlaceHolder 4"/>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54"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5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56"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57" name="PlaceHolder 3"/>
          <p:cNvSpPr>
            <a:spLocks noGrp="1"/>
          </p:cNvSpPr>
          <p:nvPr>
            <p:ph type="body"/>
          </p:nvPr>
        </p:nvSpPr>
        <p:spPr>
          <a:xfrm>
            <a:off x="324432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358"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60" name="PlaceHolder 2"/>
          <p:cNvSpPr>
            <a:spLocks noGrp="1"/>
          </p:cNvSpPr>
          <p:nvPr>
            <p:ph type="body"/>
          </p:nvPr>
        </p:nvSpPr>
        <p:spPr>
          <a:xfrm>
            <a:off x="1297440" y="1972440"/>
            <a:ext cx="1853640" cy="2415600"/>
          </a:xfrm>
          <a:prstGeom prst="rect">
            <a:avLst/>
          </a:prstGeom>
        </p:spPr>
        <p:txBody>
          <a:bodyPr lIns="0" rIns="0" tIns="0" bIns="0">
            <a:normAutofit/>
          </a:bodyPr>
          <a:p>
            <a:endParaRPr b="0" lang="pt-BR" sz="1400" spc="-1" strike="noStrike">
              <a:solidFill>
                <a:srgbClr val="000000"/>
              </a:solidFill>
              <a:latin typeface="Arial"/>
            </a:endParaRPr>
          </a:p>
        </p:txBody>
      </p:sp>
      <p:sp>
        <p:nvSpPr>
          <p:cNvPr id="361"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62" name="PlaceHolder 4"/>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6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64"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65"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66" name="PlaceHolder 4"/>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68" name="PlaceHolder 2"/>
          <p:cNvSpPr>
            <a:spLocks noGrp="1"/>
          </p:cNvSpPr>
          <p:nvPr>
            <p:ph type="body"/>
          </p:nvPr>
        </p:nvSpPr>
        <p:spPr>
          <a:xfrm>
            <a:off x="1297440" y="19724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69" name="PlaceHolder 3"/>
          <p:cNvSpPr>
            <a:spLocks noGrp="1"/>
          </p:cNvSpPr>
          <p:nvPr>
            <p:ph type="body"/>
          </p:nvPr>
        </p:nvSpPr>
        <p:spPr>
          <a:xfrm>
            <a:off x="1297440" y="3234240"/>
            <a:ext cx="37987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71" name="PlaceHolder 2"/>
          <p:cNvSpPr>
            <a:spLocks noGrp="1"/>
          </p:cNvSpPr>
          <p:nvPr>
            <p:ph type="body"/>
          </p:nvPr>
        </p:nvSpPr>
        <p:spPr>
          <a:xfrm>
            <a:off x="129744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72" name="PlaceHolder 3"/>
          <p:cNvSpPr>
            <a:spLocks noGrp="1"/>
          </p:cNvSpPr>
          <p:nvPr>
            <p:ph type="body"/>
          </p:nvPr>
        </p:nvSpPr>
        <p:spPr>
          <a:xfrm>
            <a:off x="3244320" y="19724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73" name="PlaceHolder 4"/>
          <p:cNvSpPr>
            <a:spLocks noGrp="1"/>
          </p:cNvSpPr>
          <p:nvPr>
            <p:ph type="body"/>
          </p:nvPr>
        </p:nvSpPr>
        <p:spPr>
          <a:xfrm>
            <a:off x="129744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74" name="PlaceHolder 5"/>
          <p:cNvSpPr>
            <a:spLocks noGrp="1"/>
          </p:cNvSpPr>
          <p:nvPr>
            <p:ph type="body"/>
          </p:nvPr>
        </p:nvSpPr>
        <p:spPr>
          <a:xfrm>
            <a:off x="3244320" y="3234240"/>
            <a:ext cx="185364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76" name="PlaceHolder 2"/>
          <p:cNvSpPr>
            <a:spLocks noGrp="1"/>
          </p:cNvSpPr>
          <p:nvPr>
            <p:ph type="body"/>
          </p:nvPr>
        </p:nvSpPr>
        <p:spPr>
          <a:xfrm>
            <a:off x="129744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77" name="PlaceHolder 3"/>
          <p:cNvSpPr>
            <a:spLocks noGrp="1"/>
          </p:cNvSpPr>
          <p:nvPr>
            <p:ph type="body"/>
          </p:nvPr>
        </p:nvSpPr>
        <p:spPr>
          <a:xfrm>
            <a:off x="258192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78" name="PlaceHolder 4"/>
          <p:cNvSpPr>
            <a:spLocks noGrp="1"/>
          </p:cNvSpPr>
          <p:nvPr>
            <p:ph type="body"/>
          </p:nvPr>
        </p:nvSpPr>
        <p:spPr>
          <a:xfrm>
            <a:off x="3866400" y="19724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79" name="PlaceHolder 5"/>
          <p:cNvSpPr>
            <a:spLocks noGrp="1"/>
          </p:cNvSpPr>
          <p:nvPr>
            <p:ph type="body"/>
          </p:nvPr>
        </p:nvSpPr>
        <p:spPr>
          <a:xfrm>
            <a:off x="129744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80" name="PlaceHolder 6"/>
          <p:cNvSpPr>
            <a:spLocks noGrp="1"/>
          </p:cNvSpPr>
          <p:nvPr>
            <p:ph type="body"/>
          </p:nvPr>
        </p:nvSpPr>
        <p:spPr>
          <a:xfrm>
            <a:off x="258192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
        <p:nvSpPr>
          <p:cNvPr id="381" name="PlaceHolder 7"/>
          <p:cNvSpPr>
            <a:spLocks noGrp="1"/>
          </p:cNvSpPr>
          <p:nvPr>
            <p:ph type="body"/>
          </p:nvPr>
        </p:nvSpPr>
        <p:spPr>
          <a:xfrm>
            <a:off x="3866400" y="3234240"/>
            <a:ext cx="1222920" cy="11520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9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93"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9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95" name="PlaceHolder 2"/>
          <p:cNvSpPr>
            <a:spLocks noGrp="1"/>
          </p:cNvSpPr>
          <p:nvPr>
            <p:ph type="body"/>
          </p:nvPr>
        </p:nvSpPr>
        <p:spPr>
          <a:xfrm>
            <a:off x="1297440" y="1972440"/>
            <a:ext cx="3798720" cy="241560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3.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5" Type="http://schemas.openxmlformats.org/officeDocument/2006/relationships/slideLayout" Target="../slideLayouts/slideLayout100.xml"/><Relationship Id="rId6" Type="http://schemas.openxmlformats.org/officeDocument/2006/relationships/slideLayout" Target="../slideLayouts/slideLayout101.xml"/><Relationship Id="rId7" Type="http://schemas.openxmlformats.org/officeDocument/2006/relationships/slideLayout" Target="../slideLayouts/slideLayout102.xml"/><Relationship Id="rId8" Type="http://schemas.openxmlformats.org/officeDocument/2006/relationships/slideLayout" Target="../slideLayouts/slideLayout103.xml"/><Relationship Id="rId9" Type="http://schemas.openxmlformats.org/officeDocument/2006/relationships/slideLayout" Target="../slideLayouts/slideLayout104.xml"/><Relationship Id="rId10" Type="http://schemas.openxmlformats.org/officeDocument/2006/relationships/slideLayout" Target="../slideLayouts/slideLayout105.xml"/><Relationship Id="rId11" Type="http://schemas.openxmlformats.org/officeDocument/2006/relationships/slideLayout" Target="../slideLayouts/slideLayout106.xml"/><Relationship Id="rId12" Type="http://schemas.openxmlformats.org/officeDocument/2006/relationships/slideLayout" Target="../slideLayouts/slideLayout107.xml"/><Relationship Id="rId13"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0" name="CustomShape 1"/>
          <p:cNvSpPr/>
          <p:nvPr/>
        </p:nvSpPr>
        <p:spPr>
          <a:xfrm>
            <a:off x="0" y="0"/>
            <a:ext cx="5157720" cy="5143320"/>
          </a:xfrm>
          <a:prstGeom prst="rtTriangle">
            <a:avLst/>
          </a:prstGeom>
          <a:blipFill rotWithShape="0">
            <a:blip r:embed="rId2"/>
            <a:stretch>
              <a:fillRect l="444360" t="56928" r="849120" b="837552"/>
            </a:stretch>
          </a:blipFill>
          <a:ln>
            <a:noFill/>
          </a:ln>
        </p:spPr>
        <p:style>
          <a:lnRef idx="0"/>
          <a:fillRef idx="0"/>
          <a:effectRef idx="0"/>
          <a:fontRef idx="minor"/>
        </p:style>
      </p:sp>
      <p:sp>
        <p:nvSpPr>
          <p:cNvPr id="1" name="CustomShape 2"/>
          <p:cNvSpPr/>
          <p:nvPr/>
        </p:nvSpPr>
        <p:spPr>
          <a:xfrm rot="10800000">
            <a:off x="6977160" y="0"/>
            <a:ext cx="2166840" cy="2012400"/>
          </a:xfrm>
          <a:prstGeom prst="rtTriangle">
            <a:avLst/>
          </a:prstGeom>
          <a:blipFill rotWithShape="0">
            <a:blip r:embed="rId3"/>
            <a:stretch>
              <a:fillRect l="296560" t="758506" r="-801626" b="239146"/>
            </a:stretch>
          </a:blipFill>
          <a:ln>
            <a:noFill/>
          </a:ln>
        </p:spPr>
        <p:style>
          <a:lnRef idx="0"/>
          <a:fillRef idx="0"/>
          <a:effectRef idx="0"/>
          <a:fontRef idx="minor"/>
        </p:style>
      </p:sp>
      <p:sp>
        <p:nvSpPr>
          <p:cNvPr id="2" name="PlaceHolder 3"/>
          <p:cNvSpPr>
            <a:spLocks noGrp="1"/>
          </p:cNvSpPr>
          <p:nvPr>
            <p:ph type="title"/>
          </p:nvPr>
        </p:nvSpPr>
        <p:spPr>
          <a:xfrm>
            <a:off x="3537000" y="1578240"/>
            <a:ext cx="5017320" cy="1578600"/>
          </a:xfrm>
          <a:prstGeom prst="rect">
            <a:avLst/>
          </a:prstGeom>
        </p:spPr>
        <p:txBody>
          <a:bodyPr tIns="91440" bIns="91440">
            <a:noAutofit/>
          </a:bodyPr>
          <a:p>
            <a:r>
              <a:rPr b="0" lang="pt-BR" sz="4000" spc="-1" strike="noStrike">
                <a:solidFill>
                  <a:srgbClr val="000000"/>
                </a:solidFill>
                <a:latin typeface="Arial"/>
              </a:rPr>
              <a:t>Clique para editar o formato do texto do título</a:t>
            </a:r>
            <a:endParaRPr b="0" lang="pt-BR" sz="4000" spc="-1" strike="noStrike">
              <a:solidFill>
                <a:srgbClr val="000000"/>
              </a:solidFill>
              <a:latin typeface="Arial"/>
            </a:endParaRPr>
          </a:p>
        </p:txBody>
      </p:sp>
      <p:sp>
        <p:nvSpPr>
          <p:cNvPr id="3" name="PlaceHolder 4"/>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293496C5-3965-425D-B00A-60EE7F3671C2}" type="slidenum">
              <a:rPr b="0" lang="pt-BR" sz="1000" spc="-1" strike="noStrike">
                <a:solidFill>
                  <a:srgbClr val="ffffff"/>
                </a:solidFill>
                <a:latin typeface="Lato"/>
                <a:ea typeface="Lato"/>
              </a:rPr>
              <a:t>&lt;número&gt;</a:t>
            </a:fld>
            <a:endParaRPr b="0" lang="pt-BR" sz="1000" spc="-1" strike="noStrike">
              <a:latin typeface="Times New Roman"/>
            </a:endParaRPr>
          </a:p>
        </p:txBody>
      </p:sp>
      <p:sp>
        <p:nvSpPr>
          <p:cNvPr id="4" name="CustomShape 5"/>
          <p:cNvSpPr/>
          <p:nvPr/>
        </p:nvSpPr>
        <p:spPr>
          <a:xfrm rot="16200000">
            <a:off x="5760" y="-3960"/>
            <a:ext cx="2291040" cy="2299680"/>
          </a:xfrm>
          <a:prstGeom prst="diagStripe">
            <a:avLst>
              <a:gd name="adj" fmla="val 50000"/>
            </a:avLst>
          </a:prstGeom>
          <a:solidFill>
            <a:schemeClr val="accent1"/>
          </a:solidFill>
          <a:ln>
            <a:noFill/>
          </a:ln>
        </p:spPr>
        <p:style>
          <a:lnRef idx="0"/>
          <a:fillRef idx="0"/>
          <a:effectRef idx="0"/>
          <a:fontRef idx="minor"/>
        </p:style>
      </p:sp>
      <p:sp>
        <p:nvSpPr>
          <p:cNvPr id="5" name="CustomShape 6"/>
          <p:cNvSpPr/>
          <p:nvPr/>
        </p:nvSpPr>
        <p:spPr>
          <a:xfrm flipH="1">
            <a:off x="652680" y="576720"/>
            <a:ext cx="2299680" cy="2291040"/>
          </a:xfrm>
          <a:prstGeom prst="diagStripe">
            <a:avLst>
              <a:gd name="adj" fmla="val 50000"/>
            </a:avLst>
          </a:prstGeom>
          <a:solidFill>
            <a:schemeClr val="lt2"/>
          </a:solidFill>
          <a:ln>
            <a:noFill/>
          </a:ln>
        </p:spPr>
        <p:style>
          <a:lnRef idx="0"/>
          <a:fillRef idx="0"/>
          <a:effectRef idx="0"/>
          <a:fontRef idx="minor"/>
        </p:style>
      </p:sp>
      <p:sp>
        <p:nvSpPr>
          <p:cNvPr id="6" name="PlaceHolder 7"/>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pt-BR" sz="1400" spc="-1" strike="noStrike">
                <a:solidFill>
                  <a:srgbClr val="000000"/>
                </a:solidFill>
                <a:latin typeface="Arial"/>
              </a:rPr>
              <a:t>Clique para editar o formato do </a:t>
            </a:r>
            <a:r>
              <a:rPr b="0" lang="pt-BR" sz="1400" spc="-1" strike="noStrike">
                <a:solidFill>
                  <a:srgbClr val="000000"/>
                </a:solidFill>
                <a:latin typeface="Arial"/>
              </a:rPr>
              <a:t>texto da estrutura de tópicos</a:t>
            </a:r>
            <a:endParaRPr b="0" lang="pt-B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pt-BR" sz="1400" spc="-1" strike="noStrike">
                <a:solidFill>
                  <a:srgbClr val="000000"/>
                </a:solidFill>
                <a:latin typeface="Arial"/>
              </a:rPr>
              <a:t>2.º nível da estrutura de </a:t>
            </a:r>
            <a:r>
              <a:rPr b="0" lang="pt-BR" sz="1400" spc="-1" strike="noStrike">
                <a:solidFill>
                  <a:srgbClr val="000000"/>
                </a:solidFill>
                <a:latin typeface="Arial"/>
              </a:rPr>
              <a:t>tópicos</a:t>
            </a:r>
            <a:endParaRPr b="0" lang="pt-B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pt-BR" sz="1400" spc="-1" strike="noStrike">
                <a:solidFill>
                  <a:srgbClr val="000000"/>
                </a:solidFill>
                <a:latin typeface="Arial"/>
              </a:rPr>
              <a:t>3.º nível da </a:t>
            </a:r>
            <a:r>
              <a:rPr b="0" lang="pt-BR" sz="1400" spc="-1" strike="noStrike">
                <a:solidFill>
                  <a:srgbClr val="000000"/>
                </a:solidFill>
                <a:latin typeface="Arial"/>
              </a:rPr>
              <a:t>estrutura de tópicos</a:t>
            </a:r>
            <a:endParaRPr b="0" lang="pt-B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pt-BR" sz="1400" spc="-1" strike="noStrike">
                <a:solidFill>
                  <a:srgbClr val="000000"/>
                </a:solidFill>
                <a:latin typeface="Arial"/>
              </a:rPr>
              <a:t>4.º nível da </a:t>
            </a:r>
            <a:r>
              <a:rPr b="0" lang="pt-BR" sz="1400" spc="-1" strike="noStrike">
                <a:solidFill>
                  <a:srgbClr val="000000"/>
                </a:solidFill>
                <a:latin typeface="Arial"/>
              </a:rPr>
              <a:t>estrutura de </a:t>
            </a:r>
            <a:r>
              <a:rPr b="0" lang="pt-BR" sz="1400" spc="-1" strike="noStrike">
                <a:solidFill>
                  <a:srgbClr val="000000"/>
                </a:solidFill>
                <a:latin typeface="Arial"/>
              </a:rPr>
              <a:t>tópicos</a:t>
            </a:r>
            <a:endParaRPr b="0" lang="pt-B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pt-BR" sz="2000" spc="-1" strike="noStrike">
                <a:solidFill>
                  <a:srgbClr val="000000"/>
                </a:solidFill>
                <a:latin typeface="Arial"/>
              </a:rPr>
              <a:t>5.º </a:t>
            </a:r>
            <a:r>
              <a:rPr b="0" lang="pt-BR" sz="2000" spc="-1" strike="noStrike">
                <a:solidFill>
                  <a:srgbClr val="000000"/>
                </a:solidFill>
                <a:latin typeface="Arial"/>
              </a:rPr>
              <a:t>nível </a:t>
            </a:r>
            <a:r>
              <a:rPr b="0" lang="pt-BR" sz="2000" spc="-1" strike="noStrike">
                <a:solidFill>
                  <a:srgbClr val="000000"/>
                </a:solidFill>
                <a:latin typeface="Arial"/>
              </a:rPr>
              <a:t>da </a:t>
            </a:r>
            <a:r>
              <a:rPr b="0" lang="pt-BR" sz="2000" spc="-1" strike="noStrike">
                <a:solidFill>
                  <a:srgbClr val="000000"/>
                </a:solidFill>
                <a:latin typeface="Arial"/>
              </a:rPr>
              <a:t>estrut</a:t>
            </a:r>
            <a:r>
              <a:rPr b="0" lang="pt-BR" sz="2000" spc="-1" strike="noStrike">
                <a:solidFill>
                  <a:srgbClr val="000000"/>
                </a:solidFill>
                <a:latin typeface="Arial"/>
              </a:rPr>
              <a:t>ura de </a:t>
            </a:r>
            <a:r>
              <a:rPr b="0" lang="pt-BR" sz="2000" spc="-1" strike="noStrike">
                <a:solidFill>
                  <a:srgbClr val="000000"/>
                </a:solidFill>
                <a:latin typeface="Arial"/>
              </a:rPr>
              <a:t>tópico</a:t>
            </a:r>
            <a:r>
              <a:rPr b="0" lang="pt-BR" sz="2000" spc="-1" strike="noStrike">
                <a:solidFill>
                  <a:srgbClr val="000000"/>
                </a:solidFill>
                <a:latin typeface="Arial"/>
              </a:rPr>
              <a:t>s</a:t>
            </a:r>
            <a:endParaRPr b="0" lang="pt-B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pt-BR" sz="2000" spc="-1" strike="noStrike">
                <a:solidFill>
                  <a:srgbClr val="000000"/>
                </a:solidFill>
                <a:latin typeface="Arial"/>
              </a:rPr>
              <a:t>6.</a:t>
            </a:r>
            <a:r>
              <a:rPr b="0" lang="pt-BR" sz="2000" spc="-1" strike="noStrike">
                <a:solidFill>
                  <a:srgbClr val="000000"/>
                </a:solidFill>
                <a:latin typeface="Arial"/>
              </a:rPr>
              <a:t>º </a:t>
            </a:r>
            <a:r>
              <a:rPr b="0" lang="pt-BR" sz="2000" spc="-1" strike="noStrike">
                <a:solidFill>
                  <a:srgbClr val="000000"/>
                </a:solidFill>
                <a:latin typeface="Arial"/>
              </a:rPr>
              <a:t>ní</a:t>
            </a:r>
            <a:r>
              <a:rPr b="0" lang="pt-BR" sz="2000" spc="-1" strike="noStrike">
                <a:solidFill>
                  <a:srgbClr val="000000"/>
                </a:solidFill>
                <a:latin typeface="Arial"/>
              </a:rPr>
              <a:t>ve</a:t>
            </a:r>
            <a:r>
              <a:rPr b="0" lang="pt-BR" sz="2000" spc="-1" strike="noStrike">
                <a:solidFill>
                  <a:srgbClr val="000000"/>
                </a:solidFill>
                <a:latin typeface="Arial"/>
              </a:rPr>
              <a:t>l </a:t>
            </a:r>
            <a:r>
              <a:rPr b="0" lang="pt-BR" sz="2000" spc="-1" strike="noStrike">
                <a:solidFill>
                  <a:srgbClr val="000000"/>
                </a:solidFill>
                <a:latin typeface="Arial"/>
              </a:rPr>
              <a:t>da </a:t>
            </a:r>
            <a:r>
              <a:rPr b="0" lang="pt-BR" sz="2000" spc="-1" strike="noStrike">
                <a:solidFill>
                  <a:srgbClr val="000000"/>
                </a:solidFill>
                <a:latin typeface="Arial"/>
              </a:rPr>
              <a:t>es</a:t>
            </a:r>
            <a:r>
              <a:rPr b="0" lang="pt-BR" sz="2000" spc="-1" strike="noStrike">
                <a:solidFill>
                  <a:srgbClr val="000000"/>
                </a:solidFill>
                <a:latin typeface="Arial"/>
              </a:rPr>
              <a:t>tr</a:t>
            </a:r>
            <a:r>
              <a:rPr b="0" lang="pt-BR" sz="2000" spc="-1" strike="noStrike">
                <a:solidFill>
                  <a:srgbClr val="000000"/>
                </a:solidFill>
                <a:latin typeface="Arial"/>
              </a:rPr>
              <a:t>ut</a:t>
            </a:r>
            <a:r>
              <a:rPr b="0" lang="pt-BR" sz="2000" spc="-1" strike="noStrike">
                <a:solidFill>
                  <a:srgbClr val="000000"/>
                </a:solidFill>
                <a:latin typeface="Arial"/>
              </a:rPr>
              <a:t>ur</a:t>
            </a:r>
            <a:r>
              <a:rPr b="0" lang="pt-BR" sz="2000" spc="-1" strike="noStrike">
                <a:solidFill>
                  <a:srgbClr val="000000"/>
                </a:solidFill>
                <a:latin typeface="Arial"/>
              </a:rPr>
              <a:t>a </a:t>
            </a:r>
            <a:r>
              <a:rPr b="0" lang="pt-BR" sz="2000" spc="-1" strike="noStrike">
                <a:solidFill>
                  <a:srgbClr val="000000"/>
                </a:solidFill>
                <a:latin typeface="Arial"/>
              </a:rPr>
              <a:t>de </a:t>
            </a:r>
            <a:r>
              <a:rPr b="0" lang="pt-BR" sz="2000" spc="-1" strike="noStrike">
                <a:solidFill>
                  <a:srgbClr val="000000"/>
                </a:solidFill>
                <a:latin typeface="Arial"/>
              </a:rPr>
              <a:t>tó</a:t>
            </a:r>
            <a:r>
              <a:rPr b="0" lang="pt-BR" sz="2000" spc="-1" strike="noStrike">
                <a:solidFill>
                  <a:srgbClr val="000000"/>
                </a:solidFill>
                <a:latin typeface="Arial"/>
              </a:rPr>
              <a:t>pi</a:t>
            </a:r>
            <a:r>
              <a:rPr b="0" lang="pt-BR" sz="2000" spc="-1" strike="noStrike">
                <a:solidFill>
                  <a:srgbClr val="000000"/>
                </a:solidFill>
                <a:latin typeface="Arial"/>
              </a:rPr>
              <a:t>co</a:t>
            </a:r>
            <a:r>
              <a:rPr b="0" lang="pt-BR" sz="2000" spc="-1" strike="noStrike">
                <a:solidFill>
                  <a:srgbClr val="000000"/>
                </a:solidFill>
                <a:latin typeface="Arial"/>
              </a:rPr>
              <a:t>s</a:t>
            </a:r>
            <a:endParaRPr b="0" lang="pt-B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pt-BR" sz="2000" spc="-1" strike="noStrike">
                <a:solidFill>
                  <a:srgbClr val="000000"/>
                </a:solidFill>
                <a:latin typeface="Arial"/>
              </a:rPr>
              <a:t>7</a:t>
            </a:r>
            <a:r>
              <a:rPr b="0" lang="pt-BR" sz="2000" spc="-1" strike="noStrike">
                <a:solidFill>
                  <a:srgbClr val="000000"/>
                </a:solidFill>
                <a:latin typeface="Arial"/>
              </a:rPr>
              <a:t>.</a:t>
            </a:r>
            <a:r>
              <a:rPr b="0" lang="pt-BR" sz="2000" spc="-1" strike="noStrike">
                <a:solidFill>
                  <a:srgbClr val="000000"/>
                </a:solidFill>
                <a:latin typeface="Arial"/>
              </a:rPr>
              <a:t>º</a:t>
            </a:r>
            <a:r>
              <a:rPr b="0" lang="pt-BR" sz="2000" spc="-1" strike="noStrike">
                <a:solidFill>
                  <a:srgbClr val="000000"/>
                </a:solidFill>
                <a:latin typeface="Arial"/>
              </a:rPr>
              <a:t> </a:t>
            </a:r>
            <a:r>
              <a:rPr b="0" lang="pt-BR" sz="2000" spc="-1" strike="noStrike">
                <a:solidFill>
                  <a:srgbClr val="000000"/>
                </a:solidFill>
                <a:latin typeface="Arial"/>
              </a:rPr>
              <a:t>n</a:t>
            </a:r>
            <a:r>
              <a:rPr b="0" lang="pt-BR" sz="2000" spc="-1" strike="noStrike">
                <a:solidFill>
                  <a:srgbClr val="000000"/>
                </a:solidFill>
                <a:latin typeface="Arial"/>
              </a:rPr>
              <a:t>í</a:t>
            </a:r>
            <a:r>
              <a:rPr b="0" lang="pt-BR" sz="2000" spc="-1" strike="noStrike">
                <a:solidFill>
                  <a:srgbClr val="000000"/>
                </a:solidFill>
                <a:latin typeface="Arial"/>
              </a:rPr>
              <a:t>v</a:t>
            </a:r>
            <a:r>
              <a:rPr b="0" lang="pt-BR" sz="2000" spc="-1" strike="noStrike">
                <a:solidFill>
                  <a:srgbClr val="000000"/>
                </a:solidFill>
                <a:latin typeface="Arial"/>
              </a:rPr>
              <a:t>e</a:t>
            </a:r>
            <a:r>
              <a:rPr b="0" lang="pt-BR" sz="2000" spc="-1" strike="noStrike">
                <a:solidFill>
                  <a:srgbClr val="000000"/>
                </a:solidFill>
                <a:latin typeface="Arial"/>
              </a:rPr>
              <a:t>l</a:t>
            </a:r>
            <a:r>
              <a:rPr b="0" lang="pt-BR" sz="2000" spc="-1" strike="noStrike">
                <a:solidFill>
                  <a:srgbClr val="000000"/>
                </a:solidFill>
                <a:latin typeface="Arial"/>
              </a:rPr>
              <a:t> </a:t>
            </a:r>
            <a:r>
              <a:rPr b="0" lang="pt-BR" sz="2000" spc="-1" strike="noStrike">
                <a:solidFill>
                  <a:srgbClr val="000000"/>
                </a:solidFill>
                <a:latin typeface="Arial"/>
              </a:rPr>
              <a:t>d</a:t>
            </a:r>
            <a:r>
              <a:rPr b="0" lang="pt-BR" sz="2000" spc="-1" strike="noStrike">
                <a:solidFill>
                  <a:srgbClr val="000000"/>
                </a:solidFill>
                <a:latin typeface="Arial"/>
              </a:rPr>
              <a:t>a</a:t>
            </a:r>
            <a:r>
              <a:rPr b="0" lang="pt-BR" sz="2000" spc="-1" strike="noStrike">
                <a:solidFill>
                  <a:srgbClr val="000000"/>
                </a:solidFill>
                <a:latin typeface="Arial"/>
              </a:rPr>
              <a:t> </a:t>
            </a:r>
            <a:r>
              <a:rPr b="0" lang="pt-BR" sz="2000" spc="-1" strike="noStrike">
                <a:solidFill>
                  <a:srgbClr val="000000"/>
                </a:solidFill>
                <a:latin typeface="Arial"/>
              </a:rPr>
              <a:t>e</a:t>
            </a:r>
            <a:r>
              <a:rPr b="0" lang="pt-BR" sz="2000" spc="-1" strike="noStrike">
                <a:solidFill>
                  <a:srgbClr val="000000"/>
                </a:solidFill>
                <a:latin typeface="Arial"/>
              </a:rPr>
              <a:t>s</a:t>
            </a:r>
            <a:r>
              <a:rPr b="0" lang="pt-BR" sz="2000" spc="-1" strike="noStrike">
                <a:solidFill>
                  <a:srgbClr val="000000"/>
                </a:solidFill>
                <a:latin typeface="Arial"/>
              </a:rPr>
              <a:t>t</a:t>
            </a:r>
            <a:r>
              <a:rPr b="0" lang="pt-BR" sz="2000" spc="-1" strike="noStrike">
                <a:solidFill>
                  <a:srgbClr val="000000"/>
                </a:solidFill>
                <a:latin typeface="Arial"/>
              </a:rPr>
              <a:t>r</a:t>
            </a:r>
            <a:r>
              <a:rPr b="0" lang="pt-BR" sz="2000" spc="-1" strike="noStrike">
                <a:solidFill>
                  <a:srgbClr val="000000"/>
                </a:solidFill>
                <a:latin typeface="Arial"/>
              </a:rPr>
              <a:t>u</a:t>
            </a:r>
            <a:r>
              <a:rPr b="0" lang="pt-BR" sz="2000" spc="-1" strike="noStrike">
                <a:solidFill>
                  <a:srgbClr val="000000"/>
                </a:solidFill>
                <a:latin typeface="Arial"/>
              </a:rPr>
              <a:t>t</a:t>
            </a:r>
            <a:r>
              <a:rPr b="0" lang="pt-BR" sz="2000" spc="-1" strike="noStrike">
                <a:solidFill>
                  <a:srgbClr val="000000"/>
                </a:solidFill>
                <a:latin typeface="Arial"/>
              </a:rPr>
              <a:t>u</a:t>
            </a:r>
            <a:r>
              <a:rPr b="0" lang="pt-BR" sz="2000" spc="-1" strike="noStrike">
                <a:solidFill>
                  <a:srgbClr val="000000"/>
                </a:solidFill>
                <a:latin typeface="Arial"/>
              </a:rPr>
              <a:t>r</a:t>
            </a:r>
            <a:r>
              <a:rPr b="0" lang="pt-BR" sz="2000" spc="-1" strike="noStrike">
                <a:solidFill>
                  <a:srgbClr val="000000"/>
                </a:solidFill>
                <a:latin typeface="Arial"/>
              </a:rPr>
              <a:t>a</a:t>
            </a:r>
            <a:r>
              <a:rPr b="0" lang="pt-BR" sz="2000" spc="-1" strike="noStrike">
                <a:solidFill>
                  <a:srgbClr val="000000"/>
                </a:solidFill>
                <a:latin typeface="Arial"/>
              </a:rPr>
              <a:t> </a:t>
            </a:r>
            <a:r>
              <a:rPr b="0" lang="pt-BR" sz="2000" spc="-1" strike="noStrike">
                <a:solidFill>
                  <a:srgbClr val="000000"/>
                </a:solidFill>
                <a:latin typeface="Arial"/>
              </a:rPr>
              <a:t>d</a:t>
            </a:r>
            <a:r>
              <a:rPr b="0" lang="pt-BR" sz="2000" spc="-1" strike="noStrike">
                <a:solidFill>
                  <a:srgbClr val="000000"/>
                </a:solidFill>
                <a:latin typeface="Arial"/>
              </a:rPr>
              <a:t>e</a:t>
            </a:r>
            <a:r>
              <a:rPr b="0" lang="pt-BR" sz="2000" spc="-1" strike="noStrike">
                <a:solidFill>
                  <a:srgbClr val="000000"/>
                </a:solidFill>
                <a:latin typeface="Arial"/>
              </a:rPr>
              <a:t> </a:t>
            </a:r>
            <a:r>
              <a:rPr b="0" lang="pt-BR" sz="2000" spc="-1" strike="noStrike">
                <a:solidFill>
                  <a:srgbClr val="000000"/>
                </a:solidFill>
                <a:latin typeface="Arial"/>
              </a:rPr>
              <a:t>t</a:t>
            </a:r>
            <a:r>
              <a:rPr b="0" lang="pt-BR" sz="2000" spc="-1" strike="noStrike">
                <a:solidFill>
                  <a:srgbClr val="000000"/>
                </a:solidFill>
                <a:latin typeface="Arial"/>
              </a:rPr>
              <a:t>ó</a:t>
            </a:r>
            <a:r>
              <a:rPr b="0" lang="pt-BR" sz="2000" spc="-1" strike="noStrike">
                <a:solidFill>
                  <a:srgbClr val="000000"/>
                </a:solidFill>
                <a:latin typeface="Arial"/>
              </a:rPr>
              <a:t>p</a:t>
            </a:r>
            <a:r>
              <a:rPr b="0" lang="pt-BR" sz="2000" spc="-1" strike="noStrike">
                <a:solidFill>
                  <a:srgbClr val="000000"/>
                </a:solidFill>
                <a:latin typeface="Arial"/>
              </a:rPr>
              <a:t>i</a:t>
            </a:r>
            <a:r>
              <a:rPr b="0" lang="pt-BR" sz="2000" spc="-1" strike="noStrike">
                <a:solidFill>
                  <a:srgbClr val="000000"/>
                </a:solidFill>
                <a:latin typeface="Arial"/>
              </a:rPr>
              <a:t>c</a:t>
            </a:r>
            <a:r>
              <a:rPr b="0" lang="pt-BR" sz="2000" spc="-1" strike="noStrike">
                <a:solidFill>
                  <a:srgbClr val="000000"/>
                </a:solidFill>
                <a:latin typeface="Arial"/>
              </a:rPr>
              <a:t>o</a:t>
            </a:r>
            <a:r>
              <a:rPr b="0" lang="pt-BR" sz="2000" spc="-1" strike="noStrike">
                <a:solidFill>
                  <a:srgbClr val="000000"/>
                </a:solidFill>
                <a:latin typeface="Arial"/>
              </a:rPr>
              <a:t>s</a:t>
            </a:r>
            <a:endParaRPr b="0" lang="pt-B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43" name="Group 1"/>
          <p:cNvGrpSpPr/>
          <p:nvPr/>
        </p:nvGrpSpPr>
        <p:grpSpPr>
          <a:xfrm>
            <a:off x="4406760" y="0"/>
            <a:ext cx="4737240" cy="5142960"/>
            <a:chOff x="4406760" y="0"/>
            <a:chExt cx="4737240" cy="5142960"/>
          </a:xfrm>
        </p:grpSpPr>
        <p:sp>
          <p:nvSpPr>
            <p:cNvPr id="44" name="CustomShape 2"/>
            <p:cNvSpPr/>
            <p:nvPr/>
          </p:nvSpPr>
          <p:spPr>
            <a:xfrm rot="5400000">
              <a:off x="4408200" y="-1800"/>
              <a:ext cx="4733640" cy="4737240"/>
            </a:xfrm>
            <a:prstGeom prst="diagStripe">
              <a:avLst>
                <a:gd name="adj" fmla="val 49469"/>
              </a:avLst>
            </a:prstGeom>
            <a:solidFill>
              <a:schemeClr val="lt1">
                <a:alpha val="3000"/>
              </a:schemeClr>
            </a:solidFill>
            <a:ln>
              <a:noFill/>
            </a:ln>
          </p:spPr>
          <p:style>
            <a:lnRef idx="0"/>
            <a:fillRef idx="0"/>
            <a:effectRef idx="0"/>
            <a:fontRef idx="minor"/>
          </p:style>
        </p:sp>
        <p:sp>
          <p:nvSpPr>
            <p:cNvPr id="45" name="CustomShape 3"/>
            <p:cNvSpPr/>
            <p:nvPr/>
          </p:nvSpPr>
          <p:spPr>
            <a:xfrm rot="5400000">
              <a:off x="4841280" y="5400"/>
              <a:ext cx="4297680" cy="4286520"/>
            </a:xfrm>
            <a:prstGeom prst="diagStripe">
              <a:avLst>
                <a:gd name="adj" fmla="val 0"/>
              </a:avLst>
            </a:prstGeom>
            <a:solidFill>
              <a:schemeClr val="lt1">
                <a:alpha val="3000"/>
              </a:schemeClr>
            </a:solidFill>
            <a:ln>
              <a:noFill/>
            </a:ln>
          </p:spPr>
          <p:style>
            <a:lnRef idx="0"/>
            <a:fillRef idx="0"/>
            <a:effectRef idx="0"/>
            <a:fontRef idx="minor"/>
          </p:style>
        </p:sp>
        <p:sp>
          <p:nvSpPr>
            <p:cNvPr id="46" name="CustomShape 4"/>
            <p:cNvSpPr/>
            <p:nvPr/>
          </p:nvSpPr>
          <p:spPr>
            <a:xfrm rot="16200000">
              <a:off x="5618520" y="12366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47" name="CustomShape 5"/>
            <p:cNvSpPr/>
            <p:nvPr/>
          </p:nvSpPr>
          <p:spPr>
            <a:xfrm flipH="1">
              <a:off x="5850000" y="144396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48" name="CustomShape 6"/>
            <p:cNvSpPr/>
            <p:nvPr/>
          </p:nvSpPr>
          <p:spPr>
            <a:xfrm rot="16200000">
              <a:off x="5987160" y="24696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49" name="CustomShape 7"/>
            <p:cNvSpPr/>
            <p:nvPr/>
          </p:nvSpPr>
          <p:spPr>
            <a:xfrm flipH="1">
              <a:off x="6222240" y="267696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0" name="CustomShape 8"/>
            <p:cNvSpPr/>
            <p:nvPr/>
          </p:nvSpPr>
          <p:spPr>
            <a:xfrm rot="16200000">
              <a:off x="6675480" y="186228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1" name="CustomShape 9"/>
            <p:cNvSpPr/>
            <p:nvPr/>
          </p:nvSpPr>
          <p:spPr>
            <a:xfrm flipH="1">
              <a:off x="6908040" y="2069640"/>
              <a:ext cx="808560" cy="808560"/>
            </a:xfrm>
            <a:prstGeom prst="diagStripe">
              <a:avLst>
                <a:gd name="adj" fmla="val 50000"/>
              </a:avLst>
            </a:prstGeom>
            <a:solidFill>
              <a:schemeClr val="lt2"/>
            </a:solidFill>
            <a:ln>
              <a:noFill/>
            </a:ln>
          </p:spPr>
          <p:style>
            <a:lnRef idx="0"/>
            <a:fillRef idx="0"/>
            <a:effectRef idx="0"/>
            <a:fontRef idx="minor"/>
          </p:style>
        </p:sp>
        <p:sp>
          <p:nvSpPr>
            <p:cNvPr id="52" name="CustomShape 10"/>
            <p:cNvSpPr/>
            <p:nvPr/>
          </p:nvSpPr>
          <p:spPr>
            <a:xfrm rot="16200000">
              <a:off x="6861240" y="247788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3" name="CustomShape 11"/>
            <p:cNvSpPr/>
            <p:nvPr/>
          </p:nvSpPr>
          <p:spPr>
            <a:xfrm flipH="1">
              <a:off x="7965360" y="26928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4" name="CustomShape 12"/>
            <p:cNvSpPr/>
            <p:nvPr/>
          </p:nvSpPr>
          <p:spPr>
            <a:xfrm flipH="1">
              <a:off x="8145000" y="330876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5" name="CustomShape 13"/>
            <p:cNvSpPr/>
            <p:nvPr/>
          </p:nvSpPr>
          <p:spPr>
            <a:xfrm rot="16200000">
              <a:off x="7047720" y="309528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6" name="CustomShape 14"/>
            <p:cNvSpPr/>
            <p:nvPr/>
          </p:nvSpPr>
          <p:spPr>
            <a:xfrm flipH="1">
              <a:off x="7276680" y="330264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7" name="CustomShape 15"/>
            <p:cNvSpPr/>
            <p:nvPr/>
          </p:nvSpPr>
          <p:spPr>
            <a:xfrm rot="16200000">
              <a:off x="7227360" y="3710880"/>
              <a:ext cx="808560" cy="808560"/>
            </a:xfrm>
            <a:prstGeom prst="diagStripe">
              <a:avLst>
                <a:gd name="adj" fmla="val 50000"/>
              </a:avLst>
            </a:prstGeom>
            <a:solidFill>
              <a:schemeClr val="accent1"/>
            </a:solidFill>
            <a:ln>
              <a:noFill/>
            </a:ln>
          </p:spPr>
          <p:style>
            <a:lnRef idx="0"/>
            <a:fillRef idx="0"/>
            <a:effectRef idx="0"/>
            <a:fontRef idx="minor"/>
          </p:style>
        </p:sp>
        <p:sp>
          <p:nvSpPr>
            <p:cNvPr id="58" name="CustomShape 16"/>
            <p:cNvSpPr/>
            <p:nvPr/>
          </p:nvSpPr>
          <p:spPr>
            <a:xfrm flipH="1">
              <a:off x="7462440" y="391824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9" name="CustomShape 17"/>
            <p:cNvSpPr/>
            <p:nvPr/>
          </p:nvSpPr>
          <p:spPr>
            <a:xfrm rot="16200000">
              <a:off x="8102520" y="37188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60" name="CustomShape 18"/>
            <p:cNvSpPr/>
            <p:nvPr/>
          </p:nvSpPr>
          <p:spPr>
            <a:xfrm flipH="1">
              <a:off x="8334360" y="39258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61" name="CustomShape 19"/>
            <p:cNvSpPr/>
            <p:nvPr/>
          </p:nvSpPr>
          <p:spPr>
            <a:xfrm rot="16200000">
              <a:off x="8288280" y="4334400"/>
              <a:ext cx="808560" cy="808560"/>
            </a:xfrm>
            <a:prstGeom prst="diagStripe">
              <a:avLst>
                <a:gd name="adj" fmla="val 50000"/>
              </a:avLst>
            </a:prstGeom>
            <a:solidFill>
              <a:schemeClr val="lt1">
                <a:alpha val="7000"/>
              </a:schemeClr>
            </a:solidFill>
            <a:ln>
              <a:noFill/>
            </a:ln>
          </p:spPr>
          <p:style>
            <a:lnRef idx="0"/>
            <a:fillRef idx="0"/>
            <a:effectRef idx="0"/>
            <a:fontRef idx="minor"/>
          </p:style>
        </p:sp>
      </p:grpSp>
      <p:sp>
        <p:nvSpPr>
          <p:cNvPr id="62" name="PlaceHolder 20"/>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6E2138AD-26B9-42D0-BD4E-1F2F61D61528}" type="slidenum">
              <a:rPr b="0" lang="pt-BR" sz="1000" spc="-1" strike="noStrike">
                <a:solidFill>
                  <a:srgbClr val="ffffff"/>
                </a:solidFill>
                <a:latin typeface="Lato"/>
                <a:ea typeface="Lato"/>
              </a:rPr>
              <a:t>&lt;número&gt;</a:t>
            </a:fld>
            <a:endParaRPr b="0" lang="pt-BR" sz="1000" spc="-1" strike="noStrike">
              <a:latin typeface="Times New Roman"/>
            </a:endParaRPr>
          </a:p>
        </p:txBody>
      </p:sp>
      <p:sp>
        <p:nvSpPr>
          <p:cNvPr id="63" name="PlaceHolder 21"/>
          <p:cNvSpPr>
            <a:spLocks noGrp="1"/>
          </p:cNvSpPr>
          <p:nvPr>
            <p:ph type="title"/>
          </p:nvPr>
        </p:nvSpPr>
        <p:spPr>
          <a:xfrm>
            <a:off x="1297440" y="393840"/>
            <a:ext cx="7038720" cy="913680"/>
          </a:xfrm>
          <a:prstGeom prst="rect">
            <a:avLst/>
          </a:prstGeom>
        </p:spPr>
        <p:txBody>
          <a:bodyPr tIns="91440" bIns="91440">
            <a:noAutofit/>
          </a:bodyPr>
          <a:p>
            <a:r>
              <a:rPr b="0" lang="pt-BR" sz="2400" spc="-1" strike="noStrike">
                <a:solidFill>
                  <a:srgbClr val="000000"/>
                </a:solidFill>
                <a:latin typeface="Arial"/>
              </a:rPr>
              <a:t>C</a:t>
            </a:r>
            <a:r>
              <a:rPr b="0" lang="pt-BR" sz="2400" spc="-1" strike="noStrike">
                <a:solidFill>
                  <a:srgbClr val="000000"/>
                </a:solidFill>
                <a:latin typeface="Arial"/>
              </a:rPr>
              <a:t>l</a:t>
            </a:r>
            <a:r>
              <a:rPr b="0" lang="pt-BR" sz="2400" spc="-1" strike="noStrike">
                <a:solidFill>
                  <a:srgbClr val="000000"/>
                </a:solidFill>
                <a:latin typeface="Arial"/>
              </a:rPr>
              <a:t>i</a:t>
            </a:r>
            <a:r>
              <a:rPr b="0" lang="pt-BR" sz="2400" spc="-1" strike="noStrike">
                <a:solidFill>
                  <a:srgbClr val="000000"/>
                </a:solidFill>
                <a:latin typeface="Arial"/>
              </a:rPr>
              <a:t>q</a:t>
            </a:r>
            <a:r>
              <a:rPr b="0" lang="pt-BR" sz="2400" spc="-1" strike="noStrike">
                <a:solidFill>
                  <a:srgbClr val="000000"/>
                </a:solidFill>
                <a:latin typeface="Arial"/>
              </a:rPr>
              <a:t>u</a:t>
            </a:r>
            <a:r>
              <a:rPr b="0" lang="pt-BR" sz="2400" spc="-1" strike="noStrike">
                <a:solidFill>
                  <a:srgbClr val="000000"/>
                </a:solidFill>
                <a:latin typeface="Arial"/>
              </a:rPr>
              <a:t>e</a:t>
            </a:r>
            <a:r>
              <a:rPr b="0" lang="pt-BR" sz="2400" spc="-1" strike="noStrike">
                <a:solidFill>
                  <a:srgbClr val="000000"/>
                </a:solidFill>
                <a:latin typeface="Arial"/>
              </a:rPr>
              <a:t> </a:t>
            </a:r>
            <a:r>
              <a:rPr b="0" lang="pt-BR" sz="2400" spc="-1" strike="noStrike">
                <a:solidFill>
                  <a:srgbClr val="000000"/>
                </a:solidFill>
                <a:latin typeface="Arial"/>
              </a:rPr>
              <a:t>p</a:t>
            </a:r>
            <a:r>
              <a:rPr b="0" lang="pt-BR" sz="2400" spc="-1" strike="noStrike">
                <a:solidFill>
                  <a:srgbClr val="000000"/>
                </a:solidFill>
                <a:latin typeface="Arial"/>
              </a:rPr>
              <a:t>a</a:t>
            </a:r>
            <a:r>
              <a:rPr b="0" lang="pt-BR" sz="2400" spc="-1" strike="noStrike">
                <a:solidFill>
                  <a:srgbClr val="000000"/>
                </a:solidFill>
                <a:latin typeface="Arial"/>
              </a:rPr>
              <a:t>r</a:t>
            </a:r>
            <a:r>
              <a:rPr b="0" lang="pt-BR" sz="2400" spc="-1" strike="noStrike">
                <a:solidFill>
                  <a:srgbClr val="000000"/>
                </a:solidFill>
                <a:latin typeface="Arial"/>
              </a:rPr>
              <a:t>a</a:t>
            </a:r>
            <a:r>
              <a:rPr b="0" lang="pt-BR" sz="2400" spc="-1" strike="noStrike">
                <a:solidFill>
                  <a:srgbClr val="000000"/>
                </a:solidFill>
                <a:latin typeface="Arial"/>
              </a:rPr>
              <a:t> </a:t>
            </a:r>
            <a:r>
              <a:rPr b="0" lang="pt-BR" sz="2400" spc="-1" strike="noStrike">
                <a:solidFill>
                  <a:srgbClr val="000000"/>
                </a:solidFill>
                <a:latin typeface="Arial"/>
              </a:rPr>
              <a:t>e</a:t>
            </a:r>
            <a:r>
              <a:rPr b="0" lang="pt-BR" sz="2400" spc="-1" strike="noStrike">
                <a:solidFill>
                  <a:srgbClr val="000000"/>
                </a:solidFill>
                <a:latin typeface="Arial"/>
              </a:rPr>
              <a:t>d</a:t>
            </a:r>
            <a:r>
              <a:rPr b="0" lang="pt-BR" sz="2400" spc="-1" strike="noStrike">
                <a:solidFill>
                  <a:srgbClr val="000000"/>
                </a:solidFill>
                <a:latin typeface="Arial"/>
              </a:rPr>
              <a:t>i</a:t>
            </a:r>
            <a:r>
              <a:rPr b="0" lang="pt-BR" sz="2400" spc="-1" strike="noStrike">
                <a:solidFill>
                  <a:srgbClr val="000000"/>
                </a:solidFill>
                <a:latin typeface="Arial"/>
              </a:rPr>
              <a:t>t</a:t>
            </a:r>
            <a:r>
              <a:rPr b="0" lang="pt-BR" sz="2400" spc="-1" strike="noStrike">
                <a:solidFill>
                  <a:srgbClr val="000000"/>
                </a:solidFill>
                <a:latin typeface="Arial"/>
              </a:rPr>
              <a:t>a</a:t>
            </a:r>
            <a:r>
              <a:rPr b="0" lang="pt-BR" sz="2400" spc="-1" strike="noStrike">
                <a:solidFill>
                  <a:srgbClr val="000000"/>
                </a:solidFill>
                <a:latin typeface="Arial"/>
              </a:rPr>
              <a:t>r</a:t>
            </a:r>
            <a:r>
              <a:rPr b="0" lang="pt-BR" sz="2400" spc="-1" strike="noStrike">
                <a:solidFill>
                  <a:srgbClr val="000000"/>
                </a:solidFill>
                <a:latin typeface="Arial"/>
              </a:rPr>
              <a:t> </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f</a:t>
            </a:r>
            <a:r>
              <a:rPr b="0" lang="pt-BR" sz="2400" spc="-1" strike="noStrike">
                <a:solidFill>
                  <a:srgbClr val="000000"/>
                </a:solidFill>
                <a:latin typeface="Arial"/>
              </a:rPr>
              <a:t>o</a:t>
            </a:r>
            <a:r>
              <a:rPr b="0" lang="pt-BR" sz="2400" spc="-1" strike="noStrike">
                <a:solidFill>
                  <a:srgbClr val="000000"/>
                </a:solidFill>
                <a:latin typeface="Arial"/>
              </a:rPr>
              <a:t>r</a:t>
            </a:r>
            <a:r>
              <a:rPr b="0" lang="pt-BR" sz="2400" spc="-1" strike="noStrike">
                <a:solidFill>
                  <a:srgbClr val="000000"/>
                </a:solidFill>
                <a:latin typeface="Arial"/>
              </a:rPr>
              <a:t>m</a:t>
            </a:r>
            <a:r>
              <a:rPr b="0" lang="pt-BR" sz="2400" spc="-1" strike="noStrike">
                <a:solidFill>
                  <a:srgbClr val="000000"/>
                </a:solidFill>
                <a:latin typeface="Arial"/>
              </a:rPr>
              <a:t>a</a:t>
            </a:r>
            <a:r>
              <a:rPr b="0" lang="pt-BR" sz="2400" spc="-1" strike="noStrike">
                <a:solidFill>
                  <a:srgbClr val="000000"/>
                </a:solidFill>
                <a:latin typeface="Arial"/>
              </a:rPr>
              <a:t>t</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d</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t</a:t>
            </a:r>
            <a:r>
              <a:rPr b="0" lang="pt-BR" sz="2400" spc="-1" strike="noStrike">
                <a:solidFill>
                  <a:srgbClr val="000000"/>
                </a:solidFill>
                <a:latin typeface="Arial"/>
              </a:rPr>
              <a:t>e</a:t>
            </a:r>
            <a:r>
              <a:rPr b="0" lang="pt-BR" sz="2400" spc="-1" strike="noStrike">
                <a:solidFill>
                  <a:srgbClr val="000000"/>
                </a:solidFill>
                <a:latin typeface="Arial"/>
              </a:rPr>
              <a:t>x</a:t>
            </a:r>
            <a:r>
              <a:rPr b="0" lang="pt-BR" sz="2400" spc="-1" strike="noStrike">
                <a:solidFill>
                  <a:srgbClr val="000000"/>
                </a:solidFill>
                <a:latin typeface="Arial"/>
              </a:rPr>
              <a:t>t</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d</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t</a:t>
            </a:r>
            <a:r>
              <a:rPr b="0" lang="pt-BR" sz="2400" spc="-1" strike="noStrike">
                <a:solidFill>
                  <a:srgbClr val="000000"/>
                </a:solidFill>
                <a:latin typeface="Arial"/>
              </a:rPr>
              <a:t>í</a:t>
            </a:r>
            <a:r>
              <a:rPr b="0" lang="pt-BR" sz="2400" spc="-1" strike="noStrike">
                <a:solidFill>
                  <a:srgbClr val="000000"/>
                </a:solidFill>
                <a:latin typeface="Arial"/>
              </a:rPr>
              <a:t>t</a:t>
            </a:r>
            <a:r>
              <a:rPr b="0" lang="pt-BR" sz="2400" spc="-1" strike="noStrike">
                <a:solidFill>
                  <a:srgbClr val="000000"/>
                </a:solidFill>
                <a:latin typeface="Arial"/>
              </a:rPr>
              <a:t>u</a:t>
            </a:r>
            <a:r>
              <a:rPr b="0" lang="pt-BR" sz="2400" spc="-1" strike="noStrike">
                <a:solidFill>
                  <a:srgbClr val="000000"/>
                </a:solidFill>
                <a:latin typeface="Arial"/>
              </a:rPr>
              <a:t>l</a:t>
            </a:r>
            <a:r>
              <a:rPr b="0" lang="pt-BR" sz="2400" spc="-1" strike="noStrike">
                <a:solidFill>
                  <a:srgbClr val="000000"/>
                </a:solidFill>
                <a:latin typeface="Arial"/>
              </a:rPr>
              <a:t>o</a:t>
            </a:r>
            <a:endParaRPr b="0" lang="pt-BR" sz="2400" spc="-1" strike="noStrike">
              <a:solidFill>
                <a:srgbClr val="000000"/>
              </a:solidFill>
              <a:latin typeface="Arial"/>
            </a:endParaRPr>
          </a:p>
        </p:txBody>
      </p:sp>
      <p:sp>
        <p:nvSpPr>
          <p:cNvPr id="64" name="PlaceHolder 2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pt-BR" sz="1400" spc="-1" strike="noStrike">
                <a:solidFill>
                  <a:srgbClr val="000000"/>
                </a:solidFill>
                <a:latin typeface="Arial"/>
              </a:rPr>
              <a:t>Clique para editar o formato do texto da estrutura de tópicos</a:t>
            </a:r>
            <a:endParaRPr b="0" lang="pt-B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pt-BR" sz="1400" spc="-1" strike="noStrike">
                <a:solidFill>
                  <a:srgbClr val="000000"/>
                </a:solidFill>
                <a:latin typeface="Arial"/>
              </a:rPr>
              <a:t>2.º nível da estrutura de tópicos</a:t>
            </a:r>
            <a:endParaRPr b="0" lang="pt-B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pt-BR" sz="1400" spc="-1" strike="noStrike">
                <a:solidFill>
                  <a:srgbClr val="000000"/>
                </a:solidFill>
                <a:latin typeface="Arial"/>
              </a:rPr>
              <a:t>3.º nível da estrutura de tópicos</a:t>
            </a:r>
            <a:endParaRPr b="0" lang="pt-B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pt-BR" sz="1400" spc="-1" strike="noStrike">
                <a:solidFill>
                  <a:srgbClr val="000000"/>
                </a:solidFill>
                <a:latin typeface="Arial"/>
              </a:rPr>
              <a:t>4.º nível da estrutura de tópicos</a:t>
            </a:r>
            <a:endParaRPr b="0" lang="pt-B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pt-BR" sz="2000" spc="-1" strike="noStrike">
                <a:solidFill>
                  <a:srgbClr val="000000"/>
                </a:solidFill>
                <a:latin typeface="Arial"/>
              </a:rPr>
              <a:t>5.º nível da estrutura de tópicos</a:t>
            </a:r>
            <a:endParaRPr b="0" lang="pt-B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pt-BR" sz="2000" spc="-1" strike="noStrike">
                <a:solidFill>
                  <a:srgbClr val="000000"/>
                </a:solidFill>
                <a:latin typeface="Arial"/>
              </a:rPr>
              <a:t>6.º nível da estrutura de tópicos</a:t>
            </a:r>
            <a:endParaRPr b="0" lang="pt-B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pt-BR" sz="2000" spc="-1" strike="noStrike">
                <a:solidFill>
                  <a:srgbClr val="000000"/>
                </a:solidFill>
                <a:latin typeface="Arial"/>
              </a:rPr>
              <a:t>7.º nível da estrutura de tópicos</a:t>
            </a:r>
            <a:endParaRPr b="0" lang="pt-B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01"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102"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103"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104"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105" name="Group 5"/>
          <p:cNvGrpSpPr/>
          <p:nvPr/>
        </p:nvGrpSpPr>
        <p:grpSpPr>
          <a:xfrm>
            <a:off x="0" y="381240"/>
            <a:ext cx="1037520" cy="1015920"/>
            <a:chOff x="0" y="381240"/>
            <a:chExt cx="1037520" cy="1015920"/>
          </a:xfrm>
        </p:grpSpPr>
        <p:sp>
          <p:nvSpPr>
            <p:cNvPr id="106"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107"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108" name="PlaceHolder 8"/>
          <p:cNvSpPr>
            <a:spLocks noGrp="1"/>
          </p:cNvSpPr>
          <p:nvPr>
            <p:ph type="title"/>
          </p:nvPr>
        </p:nvSpPr>
        <p:spPr>
          <a:xfrm>
            <a:off x="1297440" y="393840"/>
            <a:ext cx="7038720" cy="913680"/>
          </a:xfrm>
          <a:prstGeom prst="rect">
            <a:avLst/>
          </a:prstGeom>
        </p:spPr>
        <p:txBody>
          <a:bodyPr tIns="91440" bIns="91440">
            <a:noAutofit/>
          </a:bodyPr>
          <a:p>
            <a:r>
              <a:rPr b="0" lang="pt-BR" sz="2400" spc="-1" strike="noStrike">
                <a:solidFill>
                  <a:srgbClr val="000000"/>
                </a:solidFill>
                <a:latin typeface="Arial"/>
              </a:rPr>
              <a:t>C</a:t>
            </a:r>
            <a:r>
              <a:rPr b="0" lang="pt-BR" sz="2400" spc="-1" strike="noStrike">
                <a:solidFill>
                  <a:srgbClr val="000000"/>
                </a:solidFill>
                <a:latin typeface="Arial"/>
              </a:rPr>
              <a:t>l</a:t>
            </a:r>
            <a:r>
              <a:rPr b="0" lang="pt-BR" sz="2400" spc="-1" strike="noStrike">
                <a:solidFill>
                  <a:srgbClr val="000000"/>
                </a:solidFill>
                <a:latin typeface="Arial"/>
              </a:rPr>
              <a:t>i</a:t>
            </a:r>
            <a:r>
              <a:rPr b="0" lang="pt-BR" sz="2400" spc="-1" strike="noStrike">
                <a:solidFill>
                  <a:srgbClr val="000000"/>
                </a:solidFill>
                <a:latin typeface="Arial"/>
              </a:rPr>
              <a:t>q</a:t>
            </a:r>
            <a:r>
              <a:rPr b="0" lang="pt-BR" sz="2400" spc="-1" strike="noStrike">
                <a:solidFill>
                  <a:srgbClr val="000000"/>
                </a:solidFill>
                <a:latin typeface="Arial"/>
              </a:rPr>
              <a:t>u</a:t>
            </a:r>
            <a:r>
              <a:rPr b="0" lang="pt-BR" sz="2400" spc="-1" strike="noStrike">
                <a:solidFill>
                  <a:srgbClr val="000000"/>
                </a:solidFill>
                <a:latin typeface="Arial"/>
              </a:rPr>
              <a:t>e</a:t>
            </a:r>
            <a:r>
              <a:rPr b="0" lang="pt-BR" sz="2400" spc="-1" strike="noStrike">
                <a:solidFill>
                  <a:srgbClr val="000000"/>
                </a:solidFill>
                <a:latin typeface="Arial"/>
              </a:rPr>
              <a:t> </a:t>
            </a:r>
            <a:r>
              <a:rPr b="0" lang="pt-BR" sz="2400" spc="-1" strike="noStrike">
                <a:solidFill>
                  <a:srgbClr val="000000"/>
                </a:solidFill>
                <a:latin typeface="Arial"/>
              </a:rPr>
              <a:t>p</a:t>
            </a:r>
            <a:r>
              <a:rPr b="0" lang="pt-BR" sz="2400" spc="-1" strike="noStrike">
                <a:solidFill>
                  <a:srgbClr val="000000"/>
                </a:solidFill>
                <a:latin typeface="Arial"/>
              </a:rPr>
              <a:t>a</a:t>
            </a:r>
            <a:r>
              <a:rPr b="0" lang="pt-BR" sz="2400" spc="-1" strike="noStrike">
                <a:solidFill>
                  <a:srgbClr val="000000"/>
                </a:solidFill>
                <a:latin typeface="Arial"/>
              </a:rPr>
              <a:t>r</a:t>
            </a:r>
            <a:r>
              <a:rPr b="0" lang="pt-BR" sz="2400" spc="-1" strike="noStrike">
                <a:solidFill>
                  <a:srgbClr val="000000"/>
                </a:solidFill>
                <a:latin typeface="Arial"/>
              </a:rPr>
              <a:t>a</a:t>
            </a:r>
            <a:r>
              <a:rPr b="0" lang="pt-BR" sz="2400" spc="-1" strike="noStrike">
                <a:solidFill>
                  <a:srgbClr val="000000"/>
                </a:solidFill>
                <a:latin typeface="Arial"/>
              </a:rPr>
              <a:t> </a:t>
            </a:r>
            <a:r>
              <a:rPr b="0" lang="pt-BR" sz="2400" spc="-1" strike="noStrike">
                <a:solidFill>
                  <a:srgbClr val="000000"/>
                </a:solidFill>
                <a:latin typeface="Arial"/>
              </a:rPr>
              <a:t>e</a:t>
            </a:r>
            <a:r>
              <a:rPr b="0" lang="pt-BR" sz="2400" spc="-1" strike="noStrike">
                <a:solidFill>
                  <a:srgbClr val="000000"/>
                </a:solidFill>
                <a:latin typeface="Arial"/>
              </a:rPr>
              <a:t>d</a:t>
            </a:r>
            <a:r>
              <a:rPr b="0" lang="pt-BR" sz="2400" spc="-1" strike="noStrike">
                <a:solidFill>
                  <a:srgbClr val="000000"/>
                </a:solidFill>
                <a:latin typeface="Arial"/>
              </a:rPr>
              <a:t>i</a:t>
            </a:r>
            <a:r>
              <a:rPr b="0" lang="pt-BR" sz="2400" spc="-1" strike="noStrike">
                <a:solidFill>
                  <a:srgbClr val="000000"/>
                </a:solidFill>
                <a:latin typeface="Arial"/>
              </a:rPr>
              <a:t>t</a:t>
            </a:r>
            <a:r>
              <a:rPr b="0" lang="pt-BR" sz="2400" spc="-1" strike="noStrike">
                <a:solidFill>
                  <a:srgbClr val="000000"/>
                </a:solidFill>
                <a:latin typeface="Arial"/>
              </a:rPr>
              <a:t>a</a:t>
            </a:r>
            <a:r>
              <a:rPr b="0" lang="pt-BR" sz="2400" spc="-1" strike="noStrike">
                <a:solidFill>
                  <a:srgbClr val="000000"/>
                </a:solidFill>
                <a:latin typeface="Arial"/>
              </a:rPr>
              <a:t>r</a:t>
            </a:r>
            <a:r>
              <a:rPr b="0" lang="pt-BR" sz="2400" spc="-1" strike="noStrike">
                <a:solidFill>
                  <a:srgbClr val="000000"/>
                </a:solidFill>
                <a:latin typeface="Arial"/>
              </a:rPr>
              <a:t> </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f</a:t>
            </a:r>
            <a:r>
              <a:rPr b="0" lang="pt-BR" sz="2400" spc="-1" strike="noStrike">
                <a:solidFill>
                  <a:srgbClr val="000000"/>
                </a:solidFill>
                <a:latin typeface="Arial"/>
              </a:rPr>
              <a:t>o</a:t>
            </a:r>
            <a:r>
              <a:rPr b="0" lang="pt-BR" sz="2400" spc="-1" strike="noStrike">
                <a:solidFill>
                  <a:srgbClr val="000000"/>
                </a:solidFill>
                <a:latin typeface="Arial"/>
              </a:rPr>
              <a:t>r</a:t>
            </a:r>
            <a:r>
              <a:rPr b="0" lang="pt-BR" sz="2400" spc="-1" strike="noStrike">
                <a:solidFill>
                  <a:srgbClr val="000000"/>
                </a:solidFill>
                <a:latin typeface="Arial"/>
              </a:rPr>
              <a:t>m</a:t>
            </a:r>
            <a:r>
              <a:rPr b="0" lang="pt-BR" sz="2400" spc="-1" strike="noStrike">
                <a:solidFill>
                  <a:srgbClr val="000000"/>
                </a:solidFill>
                <a:latin typeface="Arial"/>
              </a:rPr>
              <a:t>a</a:t>
            </a:r>
            <a:r>
              <a:rPr b="0" lang="pt-BR" sz="2400" spc="-1" strike="noStrike">
                <a:solidFill>
                  <a:srgbClr val="000000"/>
                </a:solidFill>
                <a:latin typeface="Arial"/>
              </a:rPr>
              <a:t>t</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d</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t</a:t>
            </a:r>
            <a:r>
              <a:rPr b="0" lang="pt-BR" sz="2400" spc="-1" strike="noStrike">
                <a:solidFill>
                  <a:srgbClr val="000000"/>
                </a:solidFill>
                <a:latin typeface="Arial"/>
              </a:rPr>
              <a:t>e</a:t>
            </a:r>
            <a:r>
              <a:rPr b="0" lang="pt-BR" sz="2400" spc="-1" strike="noStrike">
                <a:solidFill>
                  <a:srgbClr val="000000"/>
                </a:solidFill>
                <a:latin typeface="Arial"/>
              </a:rPr>
              <a:t>x</a:t>
            </a:r>
            <a:r>
              <a:rPr b="0" lang="pt-BR" sz="2400" spc="-1" strike="noStrike">
                <a:solidFill>
                  <a:srgbClr val="000000"/>
                </a:solidFill>
                <a:latin typeface="Arial"/>
              </a:rPr>
              <a:t>t</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d</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t</a:t>
            </a:r>
            <a:r>
              <a:rPr b="0" lang="pt-BR" sz="2400" spc="-1" strike="noStrike">
                <a:solidFill>
                  <a:srgbClr val="000000"/>
                </a:solidFill>
                <a:latin typeface="Arial"/>
              </a:rPr>
              <a:t>í</a:t>
            </a:r>
            <a:r>
              <a:rPr b="0" lang="pt-BR" sz="2400" spc="-1" strike="noStrike">
                <a:solidFill>
                  <a:srgbClr val="000000"/>
                </a:solidFill>
                <a:latin typeface="Arial"/>
              </a:rPr>
              <a:t>t</a:t>
            </a:r>
            <a:r>
              <a:rPr b="0" lang="pt-BR" sz="2400" spc="-1" strike="noStrike">
                <a:solidFill>
                  <a:srgbClr val="000000"/>
                </a:solidFill>
                <a:latin typeface="Arial"/>
              </a:rPr>
              <a:t>u</a:t>
            </a:r>
            <a:r>
              <a:rPr b="0" lang="pt-BR" sz="2400" spc="-1" strike="noStrike">
                <a:solidFill>
                  <a:srgbClr val="000000"/>
                </a:solidFill>
                <a:latin typeface="Arial"/>
              </a:rPr>
              <a:t>l</a:t>
            </a:r>
            <a:r>
              <a:rPr b="0" lang="pt-BR" sz="2400" spc="-1" strike="noStrike">
                <a:solidFill>
                  <a:srgbClr val="000000"/>
                </a:solidFill>
                <a:latin typeface="Arial"/>
              </a:rPr>
              <a:t>o</a:t>
            </a:r>
            <a:endParaRPr b="0" lang="pt-BR" sz="2400" spc="-1" strike="noStrike">
              <a:solidFill>
                <a:srgbClr val="000000"/>
              </a:solidFill>
              <a:latin typeface="Arial"/>
            </a:endParaRPr>
          </a:p>
        </p:txBody>
      </p:sp>
      <p:sp>
        <p:nvSpPr>
          <p:cNvPr id="109" name="PlaceHolder 9"/>
          <p:cNvSpPr>
            <a:spLocks noGrp="1"/>
          </p:cNvSpPr>
          <p:nvPr>
            <p:ph type="body"/>
          </p:nvPr>
        </p:nvSpPr>
        <p:spPr>
          <a:xfrm>
            <a:off x="1297440" y="1567440"/>
            <a:ext cx="7038720" cy="291096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pt-BR" sz="1300" spc="-1" strike="noStrike">
                <a:solidFill>
                  <a:srgbClr val="000000"/>
                </a:solidFill>
                <a:latin typeface="Arial"/>
              </a:rPr>
              <a:t>Clique para editar o formato do texto da estrutura de tópicos</a:t>
            </a:r>
            <a:endParaRPr b="0" lang="pt-BR"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pt-BR" sz="1300" spc="-1" strike="noStrike">
                <a:solidFill>
                  <a:srgbClr val="000000"/>
                </a:solidFill>
                <a:latin typeface="Arial"/>
              </a:rPr>
              <a:t>2.º nível da estrutura de tópicos</a:t>
            </a:r>
            <a:endParaRPr b="0" lang="pt-BR"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pt-BR" sz="1300" spc="-1" strike="noStrike">
                <a:solidFill>
                  <a:srgbClr val="000000"/>
                </a:solidFill>
                <a:latin typeface="Arial"/>
              </a:rPr>
              <a:t>3.º nível da estrutura de tópicos</a:t>
            </a:r>
            <a:endParaRPr b="0" lang="pt-BR"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pt-BR" sz="1300" spc="-1" strike="noStrike">
                <a:solidFill>
                  <a:srgbClr val="000000"/>
                </a:solidFill>
                <a:latin typeface="Arial"/>
              </a:rPr>
              <a:t>4.º nível da estrutura de tópicos</a:t>
            </a:r>
            <a:endParaRPr b="0" lang="pt-BR"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pt-BR" sz="1300" spc="-1" strike="noStrike">
                <a:solidFill>
                  <a:srgbClr val="000000"/>
                </a:solidFill>
                <a:latin typeface="Arial"/>
              </a:rPr>
              <a:t>5.º nível da estrutura de tópicos</a:t>
            </a:r>
            <a:endParaRPr b="0" lang="pt-BR"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pt-BR" sz="1300" spc="-1" strike="noStrike">
                <a:solidFill>
                  <a:srgbClr val="000000"/>
                </a:solidFill>
                <a:latin typeface="Arial"/>
              </a:rPr>
              <a:t>6.º nível da estrutura de tópicos</a:t>
            </a:r>
            <a:endParaRPr b="0" lang="pt-BR"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pt-BR" sz="1300" spc="-1" strike="noStrike">
                <a:solidFill>
                  <a:srgbClr val="000000"/>
                </a:solidFill>
                <a:latin typeface="Arial"/>
              </a:rPr>
              <a:t>7.º nível da estrutura de tópicos</a:t>
            </a:r>
            <a:endParaRPr b="0" lang="pt-BR" sz="1300" spc="-1" strike="noStrike">
              <a:solidFill>
                <a:srgbClr val="000000"/>
              </a:solidFill>
              <a:latin typeface="Arial"/>
            </a:endParaRPr>
          </a:p>
        </p:txBody>
      </p:sp>
      <p:sp>
        <p:nvSpPr>
          <p:cNvPr id="110" name="PlaceHolder 10"/>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18FB1BC7-9D7D-449E-AD59-25308A99D08F}" type="slidenum">
              <a:rPr b="0" lang="pt-BR" sz="1000" spc="-1" strike="noStrike">
                <a:solidFill>
                  <a:srgbClr val="ffffff"/>
                </a:solidFill>
                <a:latin typeface="Lato"/>
                <a:ea typeface="Lato"/>
              </a:rPr>
              <a:t>&lt;número&gt;</a:t>
            </a:fld>
            <a:endParaRPr b="0" lang="pt-BR"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47" name="CustomShape 1"/>
          <p:cNvSpPr/>
          <p:nvPr/>
        </p:nvSpPr>
        <p:spPr>
          <a:xfrm rot="16200000">
            <a:off x="113400" y="-105120"/>
            <a:ext cx="5141880" cy="5364000"/>
          </a:xfrm>
          <a:prstGeom prst="diagStripe">
            <a:avLst>
              <a:gd name="adj" fmla="val 50343"/>
            </a:avLst>
          </a:prstGeom>
          <a:blipFill rotWithShape="0">
            <a:blip r:embed="rId2"/>
            <a:stretch>
              <a:fillRect l="645080" t="253057" r="645080" b="547601"/>
            </a:stretch>
          </a:blipFill>
          <a:ln>
            <a:noFill/>
          </a:ln>
        </p:spPr>
        <p:style>
          <a:lnRef idx="0"/>
          <a:fillRef idx="0"/>
          <a:effectRef idx="0"/>
          <a:fontRef idx="minor"/>
        </p:style>
      </p:sp>
      <p:sp>
        <p:nvSpPr>
          <p:cNvPr id="148" name="PlaceHolder 2"/>
          <p:cNvSpPr>
            <a:spLocks noGrp="1"/>
          </p:cNvSpPr>
          <p:nvPr>
            <p:ph type="title"/>
          </p:nvPr>
        </p:nvSpPr>
        <p:spPr>
          <a:xfrm>
            <a:off x="1297440" y="393840"/>
            <a:ext cx="7038720" cy="913680"/>
          </a:xfrm>
          <a:prstGeom prst="rect">
            <a:avLst/>
          </a:prstGeom>
        </p:spPr>
        <p:txBody>
          <a:bodyPr tIns="91440" bIns="91440">
            <a:noAutofit/>
          </a:bodyPr>
          <a:p>
            <a:r>
              <a:rPr b="0" lang="pt-BR" sz="2400" spc="-1" strike="noStrike">
                <a:solidFill>
                  <a:srgbClr val="000000"/>
                </a:solidFill>
                <a:latin typeface="Arial"/>
              </a:rPr>
              <a:t>Cl</a:t>
            </a:r>
            <a:r>
              <a:rPr b="0" lang="pt-BR" sz="2400" spc="-1" strike="noStrike">
                <a:solidFill>
                  <a:srgbClr val="000000"/>
                </a:solidFill>
                <a:latin typeface="Arial"/>
              </a:rPr>
              <a:t>iq</a:t>
            </a:r>
            <a:r>
              <a:rPr b="0" lang="pt-BR" sz="2400" spc="-1" strike="noStrike">
                <a:solidFill>
                  <a:srgbClr val="000000"/>
                </a:solidFill>
                <a:latin typeface="Arial"/>
              </a:rPr>
              <a:t>u</a:t>
            </a:r>
            <a:r>
              <a:rPr b="0" lang="pt-BR" sz="2400" spc="-1" strike="noStrike">
                <a:solidFill>
                  <a:srgbClr val="000000"/>
                </a:solidFill>
                <a:latin typeface="Arial"/>
              </a:rPr>
              <a:t>e </a:t>
            </a:r>
            <a:r>
              <a:rPr b="0" lang="pt-BR" sz="2400" spc="-1" strike="noStrike">
                <a:solidFill>
                  <a:srgbClr val="000000"/>
                </a:solidFill>
                <a:latin typeface="Arial"/>
              </a:rPr>
              <a:t>p</a:t>
            </a:r>
            <a:r>
              <a:rPr b="0" lang="pt-BR" sz="2400" spc="-1" strike="noStrike">
                <a:solidFill>
                  <a:srgbClr val="000000"/>
                </a:solidFill>
                <a:latin typeface="Arial"/>
              </a:rPr>
              <a:t>ar</a:t>
            </a:r>
            <a:r>
              <a:rPr b="0" lang="pt-BR" sz="2400" spc="-1" strike="noStrike">
                <a:solidFill>
                  <a:srgbClr val="000000"/>
                </a:solidFill>
                <a:latin typeface="Arial"/>
              </a:rPr>
              <a:t>a </a:t>
            </a:r>
            <a:r>
              <a:rPr b="0" lang="pt-BR" sz="2400" spc="-1" strike="noStrike">
                <a:solidFill>
                  <a:srgbClr val="000000"/>
                </a:solidFill>
                <a:latin typeface="Arial"/>
              </a:rPr>
              <a:t>e</a:t>
            </a:r>
            <a:r>
              <a:rPr b="0" lang="pt-BR" sz="2400" spc="-1" strike="noStrike">
                <a:solidFill>
                  <a:srgbClr val="000000"/>
                </a:solidFill>
                <a:latin typeface="Arial"/>
              </a:rPr>
              <a:t>di</a:t>
            </a:r>
            <a:r>
              <a:rPr b="0" lang="pt-BR" sz="2400" spc="-1" strike="noStrike">
                <a:solidFill>
                  <a:srgbClr val="000000"/>
                </a:solidFill>
                <a:latin typeface="Arial"/>
              </a:rPr>
              <a:t>ta</a:t>
            </a:r>
            <a:r>
              <a:rPr b="0" lang="pt-BR" sz="2400" spc="-1" strike="noStrike">
                <a:solidFill>
                  <a:srgbClr val="000000"/>
                </a:solidFill>
                <a:latin typeface="Arial"/>
              </a:rPr>
              <a:t>r </a:t>
            </a:r>
            <a:r>
              <a:rPr b="0" lang="pt-BR" sz="2400" spc="-1" strike="noStrike">
                <a:solidFill>
                  <a:srgbClr val="000000"/>
                </a:solidFill>
                <a:latin typeface="Arial"/>
              </a:rPr>
              <a:t>o </a:t>
            </a:r>
            <a:r>
              <a:rPr b="0" lang="pt-BR" sz="2400" spc="-1" strike="noStrike">
                <a:solidFill>
                  <a:srgbClr val="000000"/>
                </a:solidFill>
                <a:latin typeface="Arial"/>
              </a:rPr>
              <a:t>fo</a:t>
            </a:r>
            <a:r>
              <a:rPr b="0" lang="pt-BR" sz="2400" spc="-1" strike="noStrike">
                <a:solidFill>
                  <a:srgbClr val="000000"/>
                </a:solidFill>
                <a:latin typeface="Arial"/>
              </a:rPr>
              <a:t>r</a:t>
            </a:r>
            <a:r>
              <a:rPr b="0" lang="pt-BR" sz="2400" spc="-1" strike="noStrike">
                <a:solidFill>
                  <a:srgbClr val="000000"/>
                </a:solidFill>
                <a:latin typeface="Arial"/>
              </a:rPr>
              <a:t>m</a:t>
            </a:r>
            <a:r>
              <a:rPr b="0" lang="pt-BR" sz="2400" spc="-1" strike="noStrike">
                <a:solidFill>
                  <a:srgbClr val="000000"/>
                </a:solidFill>
                <a:latin typeface="Arial"/>
              </a:rPr>
              <a:t>at</a:t>
            </a:r>
            <a:r>
              <a:rPr b="0" lang="pt-BR" sz="2400" spc="-1" strike="noStrike">
                <a:solidFill>
                  <a:srgbClr val="000000"/>
                </a:solidFill>
                <a:latin typeface="Arial"/>
              </a:rPr>
              <a:t>o </a:t>
            </a:r>
            <a:r>
              <a:rPr b="0" lang="pt-BR" sz="2400" spc="-1" strike="noStrike">
                <a:solidFill>
                  <a:srgbClr val="000000"/>
                </a:solidFill>
                <a:latin typeface="Arial"/>
              </a:rPr>
              <a:t>d</a:t>
            </a:r>
            <a:r>
              <a:rPr b="0" lang="pt-BR" sz="2400" spc="-1" strike="noStrike">
                <a:solidFill>
                  <a:srgbClr val="000000"/>
                </a:solidFill>
                <a:latin typeface="Arial"/>
              </a:rPr>
              <a:t>o </a:t>
            </a:r>
            <a:r>
              <a:rPr b="0" lang="pt-BR" sz="2400" spc="-1" strike="noStrike">
                <a:solidFill>
                  <a:srgbClr val="000000"/>
                </a:solidFill>
                <a:latin typeface="Arial"/>
              </a:rPr>
              <a:t>te</a:t>
            </a:r>
            <a:r>
              <a:rPr b="0" lang="pt-BR" sz="2400" spc="-1" strike="noStrike">
                <a:solidFill>
                  <a:srgbClr val="000000"/>
                </a:solidFill>
                <a:latin typeface="Arial"/>
              </a:rPr>
              <a:t>xt</a:t>
            </a:r>
            <a:r>
              <a:rPr b="0" lang="pt-BR" sz="2400" spc="-1" strike="noStrike">
                <a:solidFill>
                  <a:srgbClr val="000000"/>
                </a:solidFill>
                <a:latin typeface="Arial"/>
              </a:rPr>
              <a:t>o </a:t>
            </a:r>
            <a:r>
              <a:rPr b="0" lang="pt-BR" sz="2400" spc="-1" strike="noStrike">
                <a:solidFill>
                  <a:srgbClr val="000000"/>
                </a:solidFill>
                <a:latin typeface="Arial"/>
              </a:rPr>
              <a:t>d</a:t>
            </a:r>
            <a:r>
              <a:rPr b="0" lang="pt-BR" sz="2400" spc="-1" strike="noStrike">
                <a:solidFill>
                  <a:srgbClr val="000000"/>
                </a:solidFill>
                <a:latin typeface="Arial"/>
              </a:rPr>
              <a:t>o </a:t>
            </a:r>
            <a:r>
              <a:rPr b="0" lang="pt-BR" sz="2400" spc="-1" strike="noStrike">
                <a:solidFill>
                  <a:srgbClr val="000000"/>
                </a:solidFill>
                <a:latin typeface="Arial"/>
              </a:rPr>
              <a:t>tít</a:t>
            </a:r>
            <a:r>
              <a:rPr b="0" lang="pt-BR" sz="2400" spc="-1" strike="noStrike">
                <a:solidFill>
                  <a:srgbClr val="000000"/>
                </a:solidFill>
                <a:latin typeface="Arial"/>
              </a:rPr>
              <a:t>ul</a:t>
            </a:r>
            <a:r>
              <a:rPr b="0" lang="pt-BR" sz="2400" spc="-1" strike="noStrike">
                <a:solidFill>
                  <a:srgbClr val="000000"/>
                </a:solidFill>
                <a:latin typeface="Arial"/>
              </a:rPr>
              <a:t>o</a:t>
            </a:r>
            <a:endParaRPr b="0" lang="pt-BR" sz="2400" spc="-1" strike="noStrike">
              <a:solidFill>
                <a:srgbClr val="000000"/>
              </a:solidFill>
              <a:latin typeface="Arial"/>
            </a:endParaRPr>
          </a:p>
        </p:txBody>
      </p:sp>
      <p:sp>
        <p:nvSpPr>
          <p:cNvPr id="149" name="PlaceHolder 3"/>
          <p:cNvSpPr>
            <a:spLocks noGrp="1"/>
          </p:cNvSpPr>
          <p:nvPr>
            <p:ph type="body"/>
          </p:nvPr>
        </p:nvSpPr>
        <p:spPr>
          <a:xfrm>
            <a:off x="4017960" y="1567440"/>
            <a:ext cx="4318200" cy="176652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pt-BR" sz="1300" spc="-1" strike="noStrike">
                <a:solidFill>
                  <a:srgbClr val="000000"/>
                </a:solidFill>
                <a:latin typeface="Arial"/>
              </a:rPr>
              <a:t>Clique para editar o formato do texto da estrutura de tópicos</a:t>
            </a:r>
            <a:endParaRPr b="0" lang="pt-BR"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pt-BR" sz="1300" spc="-1" strike="noStrike">
                <a:solidFill>
                  <a:srgbClr val="000000"/>
                </a:solidFill>
                <a:latin typeface="Arial"/>
              </a:rPr>
              <a:t>2.º nível da estrutura de tópicos</a:t>
            </a:r>
            <a:endParaRPr b="0" lang="pt-BR"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pt-BR" sz="1300" spc="-1" strike="noStrike">
                <a:solidFill>
                  <a:srgbClr val="000000"/>
                </a:solidFill>
                <a:latin typeface="Arial"/>
              </a:rPr>
              <a:t>3.º nível da estrutura de tópicos</a:t>
            </a:r>
            <a:endParaRPr b="0" lang="pt-BR"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pt-BR" sz="1300" spc="-1" strike="noStrike">
                <a:solidFill>
                  <a:srgbClr val="000000"/>
                </a:solidFill>
                <a:latin typeface="Arial"/>
              </a:rPr>
              <a:t>4.º nível da estrutura de tópicos</a:t>
            </a:r>
            <a:endParaRPr b="0" lang="pt-BR"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pt-BR" sz="1300" spc="-1" strike="noStrike">
                <a:solidFill>
                  <a:srgbClr val="000000"/>
                </a:solidFill>
                <a:latin typeface="Arial"/>
              </a:rPr>
              <a:t>5.º nível da estrutura de tópicos</a:t>
            </a:r>
            <a:endParaRPr b="0" lang="pt-BR"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pt-BR" sz="1300" spc="-1" strike="noStrike">
                <a:solidFill>
                  <a:srgbClr val="000000"/>
                </a:solidFill>
                <a:latin typeface="Arial"/>
              </a:rPr>
              <a:t>6.º nível da estrutura de tópicos</a:t>
            </a:r>
            <a:endParaRPr b="0" lang="pt-BR"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pt-BR" sz="1300" spc="-1" strike="noStrike">
                <a:solidFill>
                  <a:srgbClr val="000000"/>
                </a:solidFill>
                <a:latin typeface="Arial"/>
              </a:rPr>
              <a:t>7.º nível da estrutura de tópicos</a:t>
            </a:r>
            <a:endParaRPr b="0" lang="pt-BR" sz="1300" spc="-1" strike="noStrike">
              <a:solidFill>
                <a:srgbClr val="000000"/>
              </a:solidFill>
              <a:latin typeface="Arial"/>
            </a:endParaRPr>
          </a:p>
        </p:txBody>
      </p:sp>
      <p:sp>
        <p:nvSpPr>
          <p:cNvPr id="150" name="PlaceHolder 4"/>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AFE7554C-5D8A-4F28-B785-660DAC181FE1}" type="slidenum">
              <a:rPr b="0" lang="pt-BR" sz="1000" spc="-1" strike="noStrike">
                <a:solidFill>
                  <a:srgbClr val="ffffff"/>
                </a:solidFill>
                <a:latin typeface="Lato"/>
                <a:ea typeface="Lato"/>
              </a:rPr>
              <a:t>&lt;número&gt;</a:t>
            </a:fld>
            <a:endParaRPr b="0" lang="pt-BR" sz="1000" spc="-1" strike="noStrike">
              <a:latin typeface="Times New Roman"/>
            </a:endParaRPr>
          </a:p>
        </p:txBody>
      </p:sp>
      <p:sp>
        <p:nvSpPr>
          <p:cNvPr id="151" name="CustomShape 5"/>
          <p:cNvSpPr/>
          <p:nvPr/>
        </p:nvSpPr>
        <p:spPr>
          <a:xfrm>
            <a:off x="0" y="0"/>
            <a:ext cx="632520" cy="588240"/>
          </a:xfrm>
          <a:prstGeom prst="rect">
            <a:avLst/>
          </a:prstGeom>
          <a:solidFill>
            <a:srgbClr val="1b212c"/>
          </a:solidFill>
          <a:ln>
            <a:noFill/>
          </a:ln>
        </p:spPr>
        <p:style>
          <a:lnRef idx="0"/>
          <a:fillRef idx="0"/>
          <a:effectRef idx="0"/>
          <a:fontRef idx="minor"/>
        </p:style>
      </p:sp>
      <p:sp>
        <p:nvSpPr>
          <p:cNvPr id="152" name="CustomShape 6"/>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153" name="CustomShape 7"/>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154" name="CustomShape 8"/>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155" name="Group 9"/>
          <p:cNvGrpSpPr/>
          <p:nvPr/>
        </p:nvGrpSpPr>
        <p:grpSpPr>
          <a:xfrm>
            <a:off x="0" y="381240"/>
            <a:ext cx="1037520" cy="1015920"/>
            <a:chOff x="0" y="381240"/>
            <a:chExt cx="1037520" cy="1015920"/>
          </a:xfrm>
        </p:grpSpPr>
        <p:sp>
          <p:nvSpPr>
            <p:cNvPr id="156" name="CustomShape 10"/>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157" name="CustomShape 11"/>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94"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195"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196"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197"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198" name="Group 5"/>
          <p:cNvGrpSpPr/>
          <p:nvPr/>
        </p:nvGrpSpPr>
        <p:grpSpPr>
          <a:xfrm>
            <a:off x="0" y="381240"/>
            <a:ext cx="1037520" cy="1015920"/>
            <a:chOff x="0" y="381240"/>
            <a:chExt cx="1037520" cy="1015920"/>
          </a:xfrm>
        </p:grpSpPr>
        <p:sp>
          <p:nvSpPr>
            <p:cNvPr id="199"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200"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201" name="PlaceHolder 8"/>
          <p:cNvSpPr>
            <a:spLocks noGrp="1"/>
          </p:cNvSpPr>
          <p:nvPr>
            <p:ph type="title"/>
          </p:nvPr>
        </p:nvSpPr>
        <p:spPr>
          <a:xfrm>
            <a:off x="1297440" y="393840"/>
            <a:ext cx="3798720" cy="1492920"/>
          </a:xfrm>
          <a:prstGeom prst="rect">
            <a:avLst/>
          </a:prstGeom>
        </p:spPr>
        <p:txBody>
          <a:bodyPr tIns="91440" bIns="91440">
            <a:noAutofit/>
          </a:bodyPr>
          <a:p>
            <a:r>
              <a:rPr b="0" lang="pt-BR" sz="2400" spc="-1" strike="noStrike">
                <a:solidFill>
                  <a:srgbClr val="000000"/>
                </a:solidFill>
                <a:latin typeface="Arial"/>
              </a:rPr>
              <a:t>C</a:t>
            </a:r>
            <a:r>
              <a:rPr b="0" lang="pt-BR" sz="2400" spc="-1" strike="noStrike">
                <a:solidFill>
                  <a:srgbClr val="000000"/>
                </a:solidFill>
                <a:latin typeface="Arial"/>
              </a:rPr>
              <a:t>l</a:t>
            </a:r>
            <a:r>
              <a:rPr b="0" lang="pt-BR" sz="2400" spc="-1" strike="noStrike">
                <a:solidFill>
                  <a:srgbClr val="000000"/>
                </a:solidFill>
                <a:latin typeface="Arial"/>
              </a:rPr>
              <a:t>i</a:t>
            </a:r>
            <a:r>
              <a:rPr b="0" lang="pt-BR" sz="2400" spc="-1" strike="noStrike">
                <a:solidFill>
                  <a:srgbClr val="000000"/>
                </a:solidFill>
                <a:latin typeface="Arial"/>
              </a:rPr>
              <a:t>q</a:t>
            </a:r>
            <a:r>
              <a:rPr b="0" lang="pt-BR" sz="2400" spc="-1" strike="noStrike">
                <a:solidFill>
                  <a:srgbClr val="000000"/>
                </a:solidFill>
                <a:latin typeface="Arial"/>
              </a:rPr>
              <a:t>u</a:t>
            </a:r>
            <a:r>
              <a:rPr b="0" lang="pt-BR" sz="2400" spc="-1" strike="noStrike">
                <a:solidFill>
                  <a:srgbClr val="000000"/>
                </a:solidFill>
                <a:latin typeface="Arial"/>
              </a:rPr>
              <a:t>e</a:t>
            </a:r>
            <a:r>
              <a:rPr b="0" lang="pt-BR" sz="2400" spc="-1" strike="noStrike">
                <a:solidFill>
                  <a:srgbClr val="000000"/>
                </a:solidFill>
                <a:latin typeface="Arial"/>
              </a:rPr>
              <a:t> </a:t>
            </a:r>
            <a:r>
              <a:rPr b="0" lang="pt-BR" sz="2400" spc="-1" strike="noStrike">
                <a:solidFill>
                  <a:srgbClr val="000000"/>
                </a:solidFill>
                <a:latin typeface="Arial"/>
              </a:rPr>
              <a:t>p</a:t>
            </a:r>
            <a:r>
              <a:rPr b="0" lang="pt-BR" sz="2400" spc="-1" strike="noStrike">
                <a:solidFill>
                  <a:srgbClr val="000000"/>
                </a:solidFill>
                <a:latin typeface="Arial"/>
              </a:rPr>
              <a:t>a</a:t>
            </a:r>
            <a:r>
              <a:rPr b="0" lang="pt-BR" sz="2400" spc="-1" strike="noStrike">
                <a:solidFill>
                  <a:srgbClr val="000000"/>
                </a:solidFill>
                <a:latin typeface="Arial"/>
              </a:rPr>
              <a:t>r</a:t>
            </a:r>
            <a:r>
              <a:rPr b="0" lang="pt-BR" sz="2400" spc="-1" strike="noStrike">
                <a:solidFill>
                  <a:srgbClr val="000000"/>
                </a:solidFill>
                <a:latin typeface="Arial"/>
              </a:rPr>
              <a:t>a</a:t>
            </a:r>
            <a:r>
              <a:rPr b="0" lang="pt-BR" sz="2400" spc="-1" strike="noStrike">
                <a:solidFill>
                  <a:srgbClr val="000000"/>
                </a:solidFill>
                <a:latin typeface="Arial"/>
              </a:rPr>
              <a:t> </a:t>
            </a:r>
            <a:r>
              <a:rPr b="0" lang="pt-BR" sz="2400" spc="-1" strike="noStrike">
                <a:solidFill>
                  <a:srgbClr val="000000"/>
                </a:solidFill>
                <a:latin typeface="Arial"/>
              </a:rPr>
              <a:t>e</a:t>
            </a:r>
            <a:r>
              <a:rPr b="0" lang="pt-BR" sz="2400" spc="-1" strike="noStrike">
                <a:solidFill>
                  <a:srgbClr val="000000"/>
                </a:solidFill>
                <a:latin typeface="Arial"/>
              </a:rPr>
              <a:t>d</a:t>
            </a:r>
            <a:r>
              <a:rPr b="0" lang="pt-BR" sz="2400" spc="-1" strike="noStrike">
                <a:solidFill>
                  <a:srgbClr val="000000"/>
                </a:solidFill>
                <a:latin typeface="Arial"/>
              </a:rPr>
              <a:t>i</a:t>
            </a:r>
            <a:r>
              <a:rPr b="0" lang="pt-BR" sz="2400" spc="-1" strike="noStrike">
                <a:solidFill>
                  <a:srgbClr val="000000"/>
                </a:solidFill>
                <a:latin typeface="Arial"/>
              </a:rPr>
              <a:t>t</a:t>
            </a:r>
            <a:r>
              <a:rPr b="0" lang="pt-BR" sz="2400" spc="-1" strike="noStrike">
                <a:solidFill>
                  <a:srgbClr val="000000"/>
                </a:solidFill>
                <a:latin typeface="Arial"/>
              </a:rPr>
              <a:t>a</a:t>
            </a:r>
            <a:r>
              <a:rPr b="0" lang="pt-BR" sz="2400" spc="-1" strike="noStrike">
                <a:solidFill>
                  <a:srgbClr val="000000"/>
                </a:solidFill>
                <a:latin typeface="Arial"/>
              </a:rPr>
              <a:t>r</a:t>
            </a:r>
            <a:r>
              <a:rPr b="0" lang="pt-BR" sz="2400" spc="-1" strike="noStrike">
                <a:solidFill>
                  <a:srgbClr val="000000"/>
                </a:solidFill>
                <a:latin typeface="Arial"/>
              </a:rPr>
              <a:t> </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f</a:t>
            </a:r>
            <a:r>
              <a:rPr b="0" lang="pt-BR" sz="2400" spc="-1" strike="noStrike">
                <a:solidFill>
                  <a:srgbClr val="000000"/>
                </a:solidFill>
                <a:latin typeface="Arial"/>
              </a:rPr>
              <a:t>o</a:t>
            </a:r>
            <a:r>
              <a:rPr b="0" lang="pt-BR" sz="2400" spc="-1" strike="noStrike">
                <a:solidFill>
                  <a:srgbClr val="000000"/>
                </a:solidFill>
                <a:latin typeface="Arial"/>
              </a:rPr>
              <a:t>r</a:t>
            </a:r>
            <a:r>
              <a:rPr b="0" lang="pt-BR" sz="2400" spc="-1" strike="noStrike">
                <a:solidFill>
                  <a:srgbClr val="000000"/>
                </a:solidFill>
                <a:latin typeface="Arial"/>
              </a:rPr>
              <a:t>m</a:t>
            </a:r>
            <a:r>
              <a:rPr b="0" lang="pt-BR" sz="2400" spc="-1" strike="noStrike">
                <a:solidFill>
                  <a:srgbClr val="000000"/>
                </a:solidFill>
                <a:latin typeface="Arial"/>
              </a:rPr>
              <a:t>a</a:t>
            </a:r>
            <a:r>
              <a:rPr b="0" lang="pt-BR" sz="2400" spc="-1" strike="noStrike">
                <a:solidFill>
                  <a:srgbClr val="000000"/>
                </a:solidFill>
                <a:latin typeface="Arial"/>
              </a:rPr>
              <a:t>t</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d</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t</a:t>
            </a:r>
            <a:r>
              <a:rPr b="0" lang="pt-BR" sz="2400" spc="-1" strike="noStrike">
                <a:solidFill>
                  <a:srgbClr val="000000"/>
                </a:solidFill>
                <a:latin typeface="Arial"/>
              </a:rPr>
              <a:t>e</a:t>
            </a:r>
            <a:r>
              <a:rPr b="0" lang="pt-BR" sz="2400" spc="-1" strike="noStrike">
                <a:solidFill>
                  <a:srgbClr val="000000"/>
                </a:solidFill>
                <a:latin typeface="Arial"/>
              </a:rPr>
              <a:t>x</a:t>
            </a:r>
            <a:r>
              <a:rPr b="0" lang="pt-BR" sz="2400" spc="-1" strike="noStrike">
                <a:solidFill>
                  <a:srgbClr val="000000"/>
                </a:solidFill>
                <a:latin typeface="Arial"/>
              </a:rPr>
              <a:t>t</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d</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t</a:t>
            </a:r>
            <a:r>
              <a:rPr b="0" lang="pt-BR" sz="2400" spc="-1" strike="noStrike">
                <a:solidFill>
                  <a:srgbClr val="000000"/>
                </a:solidFill>
                <a:latin typeface="Arial"/>
              </a:rPr>
              <a:t>í</a:t>
            </a:r>
            <a:r>
              <a:rPr b="0" lang="pt-BR" sz="2400" spc="-1" strike="noStrike">
                <a:solidFill>
                  <a:srgbClr val="000000"/>
                </a:solidFill>
                <a:latin typeface="Arial"/>
              </a:rPr>
              <a:t>t</a:t>
            </a:r>
            <a:r>
              <a:rPr b="0" lang="pt-BR" sz="2400" spc="-1" strike="noStrike">
                <a:solidFill>
                  <a:srgbClr val="000000"/>
                </a:solidFill>
                <a:latin typeface="Arial"/>
              </a:rPr>
              <a:t>u</a:t>
            </a:r>
            <a:r>
              <a:rPr b="0" lang="pt-BR" sz="2400" spc="-1" strike="noStrike">
                <a:solidFill>
                  <a:srgbClr val="000000"/>
                </a:solidFill>
                <a:latin typeface="Arial"/>
              </a:rPr>
              <a:t>l</a:t>
            </a:r>
            <a:r>
              <a:rPr b="0" lang="pt-BR" sz="2400" spc="-1" strike="noStrike">
                <a:solidFill>
                  <a:srgbClr val="000000"/>
                </a:solidFill>
                <a:latin typeface="Arial"/>
              </a:rPr>
              <a:t>o</a:t>
            </a:r>
            <a:endParaRPr b="0" lang="pt-BR" sz="2400" spc="-1" strike="noStrike">
              <a:solidFill>
                <a:srgbClr val="000000"/>
              </a:solidFill>
              <a:latin typeface="Arial"/>
            </a:endParaRPr>
          </a:p>
        </p:txBody>
      </p:sp>
      <p:sp>
        <p:nvSpPr>
          <p:cNvPr id="202" name="PlaceHolder 9"/>
          <p:cNvSpPr>
            <a:spLocks noGrp="1"/>
          </p:cNvSpPr>
          <p:nvPr>
            <p:ph type="body"/>
          </p:nvPr>
        </p:nvSpPr>
        <p:spPr>
          <a:xfrm>
            <a:off x="1297440" y="1972440"/>
            <a:ext cx="3798720" cy="241560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pt-BR" sz="1300" spc="-1" strike="noStrike">
                <a:solidFill>
                  <a:srgbClr val="000000"/>
                </a:solidFill>
                <a:latin typeface="Arial"/>
              </a:rPr>
              <a:t>Clique para editar o formato do texto da estrutura de tópicos</a:t>
            </a:r>
            <a:endParaRPr b="0" lang="pt-BR"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pt-BR" sz="1300" spc="-1" strike="noStrike">
                <a:solidFill>
                  <a:srgbClr val="000000"/>
                </a:solidFill>
                <a:latin typeface="Arial"/>
              </a:rPr>
              <a:t>2.º nível da estrutura de tópicos</a:t>
            </a:r>
            <a:endParaRPr b="0" lang="pt-BR"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pt-BR" sz="1300" spc="-1" strike="noStrike">
                <a:solidFill>
                  <a:srgbClr val="000000"/>
                </a:solidFill>
                <a:latin typeface="Arial"/>
              </a:rPr>
              <a:t>3.º nível da estrutura de tópicos</a:t>
            </a:r>
            <a:endParaRPr b="0" lang="pt-BR"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pt-BR" sz="1300" spc="-1" strike="noStrike">
                <a:solidFill>
                  <a:srgbClr val="000000"/>
                </a:solidFill>
                <a:latin typeface="Arial"/>
              </a:rPr>
              <a:t>4.º nível da estrutura de tópicos</a:t>
            </a:r>
            <a:endParaRPr b="0" lang="pt-BR"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pt-BR" sz="1300" spc="-1" strike="noStrike">
                <a:solidFill>
                  <a:srgbClr val="000000"/>
                </a:solidFill>
                <a:latin typeface="Arial"/>
              </a:rPr>
              <a:t>5.º nível da estrutura de tópicos</a:t>
            </a:r>
            <a:endParaRPr b="0" lang="pt-BR"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pt-BR" sz="1300" spc="-1" strike="noStrike">
                <a:solidFill>
                  <a:srgbClr val="000000"/>
                </a:solidFill>
                <a:latin typeface="Arial"/>
              </a:rPr>
              <a:t>6.º nível da estrutura de tópicos</a:t>
            </a:r>
            <a:endParaRPr b="0" lang="pt-BR"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pt-BR" sz="1300" spc="-1" strike="noStrike">
                <a:solidFill>
                  <a:srgbClr val="000000"/>
                </a:solidFill>
                <a:latin typeface="Arial"/>
              </a:rPr>
              <a:t>7.º nível da estrutura de tópicos</a:t>
            </a:r>
            <a:endParaRPr b="0" lang="pt-BR" sz="1300" spc="-1" strike="noStrike">
              <a:solidFill>
                <a:srgbClr val="000000"/>
              </a:solidFill>
              <a:latin typeface="Arial"/>
            </a:endParaRPr>
          </a:p>
        </p:txBody>
      </p:sp>
      <p:sp>
        <p:nvSpPr>
          <p:cNvPr id="203" name="PlaceHolder 10"/>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77D8989A-C15C-4E9A-85DD-5250E65C5B84}" type="slidenum">
              <a:rPr b="0" lang="pt-BR" sz="1000" spc="-1" strike="noStrike">
                <a:solidFill>
                  <a:srgbClr val="ffffff"/>
                </a:solidFill>
                <a:latin typeface="Lato"/>
                <a:ea typeface="Lato"/>
              </a:rPr>
              <a:t>&lt;número&gt;</a:t>
            </a:fld>
            <a:endParaRPr b="0" lang="pt-BR"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240"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241"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242"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243"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244" name="Group 5"/>
          <p:cNvGrpSpPr/>
          <p:nvPr/>
        </p:nvGrpSpPr>
        <p:grpSpPr>
          <a:xfrm>
            <a:off x="0" y="381240"/>
            <a:ext cx="1037520" cy="1015920"/>
            <a:chOff x="0" y="381240"/>
            <a:chExt cx="1037520" cy="1015920"/>
          </a:xfrm>
        </p:grpSpPr>
        <p:sp>
          <p:nvSpPr>
            <p:cNvPr id="245"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246"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247" name="PlaceHolder 8"/>
          <p:cNvSpPr>
            <a:spLocks noGrp="1"/>
          </p:cNvSpPr>
          <p:nvPr>
            <p:ph type="title"/>
          </p:nvPr>
        </p:nvSpPr>
        <p:spPr>
          <a:xfrm>
            <a:off x="1297440" y="1658160"/>
            <a:ext cx="3035880" cy="1751400"/>
          </a:xfrm>
          <a:prstGeom prst="rect">
            <a:avLst/>
          </a:prstGeom>
        </p:spPr>
        <p:txBody>
          <a:bodyPr tIns="91440" bIns="91440">
            <a:noAutofit/>
          </a:bodyPr>
          <a:p>
            <a:r>
              <a:rPr b="0" lang="pt-BR" sz="2400" spc="-1" strike="noStrike">
                <a:solidFill>
                  <a:srgbClr val="000000"/>
                </a:solidFill>
                <a:latin typeface="Arial"/>
              </a:rPr>
              <a:t>C</a:t>
            </a:r>
            <a:r>
              <a:rPr b="0" lang="pt-BR" sz="2400" spc="-1" strike="noStrike">
                <a:solidFill>
                  <a:srgbClr val="000000"/>
                </a:solidFill>
                <a:latin typeface="Arial"/>
              </a:rPr>
              <a:t>l</a:t>
            </a:r>
            <a:r>
              <a:rPr b="0" lang="pt-BR" sz="2400" spc="-1" strike="noStrike">
                <a:solidFill>
                  <a:srgbClr val="000000"/>
                </a:solidFill>
                <a:latin typeface="Arial"/>
              </a:rPr>
              <a:t>i</a:t>
            </a:r>
            <a:r>
              <a:rPr b="0" lang="pt-BR" sz="2400" spc="-1" strike="noStrike">
                <a:solidFill>
                  <a:srgbClr val="000000"/>
                </a:solidFill>
                <a:latin typeface="Arial"/>
              </a:rPr>
              <a:t>q</a:t>
            </a:r>
            <a:r>
              <a:rPr b="0" lang="pt-BR" sz="2400" spc="-1" strike="noStrike">
                <a:solidFill>
                  <a:srgbClr val="000000"/>
                </a:solidFill>
                <a:latin typeface="Arial"/>
              </a:rPr>
              <a:t>u</a:t>
            </a:r>
            <a:r>
              <a:rPr b="0" lang="pt-BR" sz="2400" spc="-1" strike="noStrike">
                <a:solidFill>
                  <a:srgbClr val="000000"/>
                </a:solidFill>
                <a:latin typeface="Arial"/>
              </a:rPr>
              <a:t>e</a:t>
            </a:r>
            <a:r>
              <a:rPr b="0" lang="pt-BR" sz="2400" spc="-1" strike="noStrike">
                <a:solidFill>
                  <a:srgbClr val="000000"/>
                </a:solidFill>
                <a:latin typeface="Arial"/>
              </a:rPr>
              <a:t> </a:t>
            </a:r>
            <a:r>
              <a:rPr b="0" lang="pt-BR" sz="2400" spc="-1" strike="noStrike">
                <a:solidFill>
                  <a:srgbClr val="000000"/>
                </a:solidFill>
                <a:latin typeface="Arial"/>
              </a:rPr>
              <a:t>p</a:t>
            </a:r>
            <a:r>
              <a:rPr b="0" lang="pt-BR" sz="2400" spc="-1" strike="noStrike">
                <a:solidFill>
                  <a:srgbClr val="000000"/>
                </a:solidFill>
                <a:latin typeface="Arial"/>
              </a:rPr>
              <a:t>a</a:t>
            </a:r>
            <a:r>
              <a:rPr b="0" lang="pt-BR" sz="2400" spc="-1" strike="noStrike">
                <a:solidFill>
                  <a:srgbClr val="000000"/>
                </a:solidFill>
                <a:latin typeface="Arial"/>
              </a:rPr>
              <a:t>r</a:t>
            </a:r>
            <a:r>
              <a:rPr b="0" lang="pt-BR" sz="2400" spc="-1" strike="noStrike">
                <a:solidFill>
                  <a:srgbClr val="000000"/>
                </a:solidFill>
                <a:latin typeface="Arial"/>
              </a:rPr>
              <a:t>a</a:t>
            </a:r>
            <a:r>
              <a:rPr b="0" lang="pt-BR" sz="2400" spc="-1" strike="noStrike">
                <a:solidFill>
                  <a:srgbClr val="000000"/>
                </a:solidFill>
                <a:latin typeface="Arial"/>
              </a:rPr>
              <a:t> </a:t>
            </a:r>
            <a:r>
              <a:rPr b="0" lang="pt-BR" sz="2400" spc="-1" strike="noStrike">
                <a:solidFill>
                  <a:srgbClr val="000000"/>
                </a:solidFill>
                <a:latin typeface="Arial"/>
              </a:rPr>
              <a:t>e</a:t>
            </a:r>
            <a:r>
              <a:rPr b="0" lang="pt-BR" sz="2400" spc="-1" strike="noStrike">
                <a:solidFill>
                  <a:srgbClr val="000000"/>
                </a:solidFill>
                <a:latin typeface="Arial"/>
              </a:rPr>
              <a:t>d</a:t>
            </a:r>
            <a:r>
              <a:rPr b="0" lang="pt-BR" sz="2400" spc="-1" strike="noStrike">
                <a:solidFill>
                  <a:srgbClr val="000000"/>
                </a:solidFill>
                <a:latin typeface="Arial"/>
              </a:rPr>
              <a:t>i</a:t>
            </a:r>
            <a:r>
              <a:rPr b="0" lang="pt-BR" sz="2400" spc="-1" strike="noStrike">
                <a:solidFill>
                  <a:srgbClr val="000000"/>
                </a:solidFill>
                <a:latin typeface="Arial"/>
              </a:rPr>
              <a:t>t</a:t>
            </a:r>
            <a:r>
              <a:rPr b="0" lang="pt-BR" sz="2400" spc="-1" strike="noStrike">
                <a:solidFill>
                  <a:srgbClr val="000000"/>
                </a:solidFill>
                <a:latin typeface="Arial"/>
              </a:rPr>
              <a:t>a</a:t>
            </a:r>
            <a:r>
              <a:rPr b="0" lang="pt-BR" sz="2400" spc="-1" strike="noStrike">
                <a:solidFill>
                  <a:srgbClr val="000000"/>
                </a:solidFill>
                <a:latin typeface="Arial"/>
              </a:rPr>
              <a:t>r</a:t>
            </a:r>
            <a:r>
              <a:rPr b="0" lang="pt-BR" sz="2400" spc="-1" strike="noStrike">
                <a:solidFill>
                  <a:srgbClr val="000000"/>
                </a:solidFill>
                <a:latin typeface="Arial"/>
              </a:rPr>
              <a:t> </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f</a:t>
            </a:r>
            <a:r>
              <a:rPr b="0" lang="pt-BR" sz="2400" spc="-1" strike="noStrike">
                <a:solidFill>
                  <a:srgbClr val="000000"/>
                </a:solidFill>
                <a:latin typeface="Arial"/>
              </a:rPr>
              <a:t>o</a:t>
            </a:r>
            <a:r>
              <a:rPr b="0" lang="pt-BR" sz="2400" spc="-1" strike="noStrike">
                <a:solidFill>
                  <a:srgbClr val="000000"/>
                </a:solidFill>
                <a:latin typeface="Arial"/>
              </a:rPr>
              <a:t>r</a:t>
            </a:r>
            <a:r>
              <a:rPr b="0" lang="pt-BR" sz="2400" spc="-1" strike="noStrike">
                <a:solidFill>
                  <a:srgbClr val="000000"/>
                </a:solidFill>
                <a:latin typeface="Arial"/>
              </a:rPr>
              <a:t>m</a:t>
            </a:r>
            <a:r>
              <a:rPr b="0" lang="pt-BR" sz="2400" spc="-1" strike="noStrike">
                <a:solidFill>
                  <a:srgbClr val="000000"/>
                </a:solidFill>
                <a:latin typeface="Arial"/>
              </a:rPr>
              <a:t>a</a:t>
            </a:r>
            <a:r>
              <a:rPr b="0" lang="pt-BR" sz="2400" spc="-1" strike="noStrike">
                <a:solidFill>
                  <a:srgbClr val="000000"/>
                </a:solidFill>
                <a:latin typeface="Arial"/>
              </a:rPr>
              <a:t>t</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d</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t</a:t>
            </a:r>
            <a:r>
              <a:rPr b="0" lang="pt-BR" sz="2400" spc="-1" strike="noStrike">
                <a:solidFill>
                  <a:srgbClr val="000000"/>
                </a:solidFill>
                <a:latin typeface="Arial"/>
              </a:rPr>
              <a:t>e</a:t>
            </a:r>
            <a:r>
              <a:rPr b="0" lang="pt-BR" sz="2400" spc="-1" strike="noStrike">
                <a:solidFill>
                  <a:srgbClr val="000000"/>
                </a:solidFill>
                <a:latin typeface="Arial"/>
              </a:rPr>
              <a:t>x</a:t>
            </a:r>
            <a:r>
              <a:rPr b="0" lang="pt-BR" sz="2400" spc="-1" strike="noStrike">
                <a:solidFill>
                  <a:srgbClr val="000000"/>
                </a:solidFill>
                <a:latin typeface="Arial"/>
              </a:rPr>
              <a:t>t</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d</a:t>
            </a:r>
            <a:r>
              <a:rPr b="0" lang="pt-BR" sz="2400" spc="-1" strike="noStrike">
                <a:solidFill>
                  <a:srgbClr val="000000"/>
                </a:solidFill>
                <a:latin typeface="Arial"/>
              </a:rPr>
              <a:t>o</a:t>
            </a:r>
            <a:r>
              <a:rPr b="0" lang="pt-BR" sz="2400" spc="-1" strike="noStrike">
                <a:solidFill>
                  <a:srgbClr val="000000"/>
                </a:solidFill>
                <a:latin typeface="Arial"/>
              </a:rPr>
              <a:t> </a:t>
            </a:r>
            <a:r>
              <a:rPr b="0" lang="pt-BR" sz="2400" spc="-1" strike="noStrike">
                <a:solidFill>
                  <a:srgbClr val="000000"/>
                </a:solidFill>
                <a:latin typeface="Arial"/>
              </a:rPr>
              <a:t>t</a:t>
            </a:r>
            <a:r>
              <a:rPr b="0" lang="pt-BR" sz="2400" spc="-1" strike="noStrike">
                <a:solidFill>
                  <a:srgbClr val="000000"/>
                </a:solidFill>
                <a:latin typeface="Arial"/>
              </a:rPr>
              <a:t>í</a:t>
            </a:r>
            <a:r>
              <a:rPr b="0" lang="pt-BR" sz="2400" spc="-1" strike="noStrike">
                <a:solidFill>
                  <a:srgbClr val="000000"/>
                </a:solidFill>
                <a:latin typeface="Arial"/>
              </a:rPr>
              <a:t>t</a:t>
            </a:r>
            <a:r>
              <a:rPr b="0" lang="pt-BR" sz="2400" spc="-1" strike="noStrike">
                <a:solidFill>
                  <a:srgbClr val="000000"/>
                </a:solidFill>
                <a:latin typeface="Arial"/>
              </a:rPr>
              <a:t>u</a:t>
            </a:r>
            <a:r>
              <a:rPr b="0" lang="pt-BR" sz="2400" spc="-1" strike="noStrike">
                <a:solidFill>
                  <a:srgbClr val="000000"/>
                </a:solidFill>
                <a:latin typeface="Arial"/>
              </a:rPr>
              <a:t>l</a:t>
            </a:r>
            <a:r>
              <a:rPr b="0" lang="pt-BR" sz="2400" spc="-1" strike="noStrike">
                <a:solidFill>
                  <a:srgbClr val="000000"/>
                </a:solidFill>
                <a:latin typeface="Arial"/>
              </a:rPr>
              <a:t>o</a:t>
            </a:r>
            <a:endParaRPr b="0" lang="pt-BR" sz="2400" spc="-1" strike="noStrike">
              <a:solidFill>
                <a:srgbClr val="000000"/>
              </a:solidFill>
              <a:latin typeface="Arial"/>
            </a:endParaRPr>
          </a:p>
        </p:txBody>
      </p:sp>
      <p:sp>
        <p:nvSpPr>
          <p:cNvPr id="248" name="PlaceHolder 9"/>
          <p:cNvSpPr>
            <a:spLocks noGrp="1"/>
          </p:cNvSpPr>
          <p:nvPr>
            <p:ph type="body"/>
          </p:nvPr>
        </p:nvSpPr>
        <p:spPr>
          <a:xfrm>
            <a:off x="4648320" y="1696680"/>
            <a:ext cx="3676320" cy="234720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pt-BR" sz="1300" spc="-1" strike="noStrike">
                <a:solidFill>
                  <a:srgbClr val="000000"/>
                </a:solidFill>
                <a:latin typeface="Arial"/>
              </a:rPr>
              <a:t>Clique para editar o formato do texto da estrutura de tópicos</a:t>
            </a:r>
            <a:endParaRPr b="0" lang="pt-BR"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pt-BR" sz="1300" spc="-1" strike="noStrike">
                <a:solidFill>
                  <a:srgbClr val="000000"/>
                </a:solidFill>
                <a:latin typeface="Arial"/>
              </a:rPr>
              <a:t>2.º nível da estrutura de tópicos</a:t>
            </a:r>
            <a:endParaRPr b="0" lang="pt-BR"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pt-BR" sz="1300" spc="-1" strike="noStrike">
                <a:solidFill>
                  <a:srgbClr val="000000"/>
                </a:solidFill>
                <a:latin typeface="Arial"/>
              </a:rPr>
              <a:t>3.º nível da estrutura de tópicos</a:t>
            </a:r>
            <a:endParaRPr b="0" lang="pt-BR"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pt-BR" sz="1300" spc="-1" strike="noStrike">
                <a:solidFill>
                  <a:srgbClr val="000000"/>
                </a:solidFill>
                <a:latin typeface="Arial"/>
              </a:rPr>
              <a:t>4.º nível da estrutura de tópicos</a:t>
            </a:r>
            <a:endParaRPr b="0" lang="pt-BR"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pt-BR" sz="1300" spc="-1" strike="noStrike">
                <a:solidFill>
                  <a:srgbClr val="000000"/>
                </a:solidFill>
                <a:latin typeface="Arial"/>
              </a:rPr>
              <a:t>5.º nível da estrutura de tópicos</a:t>
            </a:r>
            <a:endParaRPr b="0" lang="pt-BR"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pt-BR" sz="1300" spc="-1" strike="noStrike">
                <a:solidFill>
                  <a:srgbClr val="000000"/>
                </a:solidFill>
                <a:latin typeface="Arial"/>
              </a:rPr>
              <a:t>6.º nível da estrutura de tópicos</a:t>
            </a:r>
            <a:endParaRPr b="0" lang="pt-BR"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pt-BR" sz="1300" spc="-1" strike="noStrike">
                <a:solidFill>
                  <a:srgbClr val="000000"/>
                </a:solidFill>
                <a:latin typeface="Arial"/>
              </a:rPr>
              <a:t>7.º nível da estrutura de tópicos</a:t>
            </a:r>
            <a:endParaRPr b="0" lang="pt-BR" sz="1300" spc="-1" strike="noStrike">
              <a:solidFill>
                <a:srgbClr val="000000"/>
              </a:solidFill>
              <a:latin typeface="Arial"/>
            </a:endParaRPr>
          </a:p>
        </p:txBody>
      </p:sp>
      <p:sp>
        <p:nvSpPr>
          <p:cNvPr id="249" name="PlaceHolder 10"/>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DCC5773C-D2FC-4340-A5F5-6BF907EA19B2}" type="slidenum">
              <a:rPr b="0" lang="pt-BR" sz="1000" spc="-1" strike="noStrike">
                <a:solidFill>
                  <a:srgbClr val="ffffff"/>
                </a:solidFill>
                <a:latin typeface="Lato"/>
                <a:ea typeface="Lato"/>
              </a:rPr>
              <a:t>&lt;número&gt;</a:t>
            </a:fld>
            <a:endParaRPr b="0" lang="pt-BR"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286" name="PlaceHolder 1"/>
          <p:cNvSpPr>
            <a:spLocks noGrp="1"/>
          </p:cNvSpPr>
          <p:nvPr>
            <p:ph type="title"/>
          </p:nvPr>
        </p:nvSpPr>
        <p:spPr>
          <a:xfrm>
            <a:off x="361080" y="1924920"/>
            <a:ext cx="2304720" cy="1797120"/>
          </a:xfrm>
          <a:prstGeom prst="rect">
            <a:avLst/>
          </a:prstGeom>
        </p:spPr>
        <p:txBody>
          <a:bodyPr tIns="91440" bIns="91440">
            <a:noAutofit/>
          </a:bodyPr>
          <a:p>
            <a:r>
              <a:rPr b="0" lang="pt-BR" sz="1800" spc="-1" strike="noStrike">
                <a:solidFill>
                  <a:srgbClr val="000000"/>
                </a:solidFill>
                <a:latin typeface="Arial"/>
              </a:rPr>
              <a:t>Cliq</a:t>
            </a:r>
            <a:r>
              <a:rPr b="0" lang="pt-BR" sz="1800" spc="-1" strike="noStrike">
                <a:solidFill>
                  <a:srgbClr val="000000"/>
                </a:solidFill>
                <a:latin typeface="Arial"/>
              </a:rPr>
              <a:t>ue </a:t>
            </a:r>
            <a:r>
              <a:rPr b="0" lang="pt-BR" sz="1800" spc="-1" strike="noStrike">
                <a:solidFill>
                  <a:srgbClr val="000000"/>
                </a:solidFill>
                <a:latin typeface="Arial"/>
              </a:rPr>
              <a:t>para </a:t>
            </a:r>
            <a:r>
              <a:rPr b="0" lang="pt-BR" sz="1800" spc="-1" strike="noStrike">
                <a:solidFill>
                  <a:srgbClr val="000000"/>
                </a:solidFill>
                <a:latin typeface="Arial"/>
              </a:rPr>
              <a:t>edita</a:t>
            </a:r>
            <a:r>
              <a:rPr b="0" lang="pt-BR" sz="1800" spc="-1" strike="noStrike">
                <a:solidFill>
                  <a:srgbClr val="000000"/>
                </a:solidFill>
                <a:latin typeface="Arial"/>
              </a:rPr>
              <a:t>r o </a:t>
            </a:r>
            <a:r>
              <a:rPr b="0" lang="pt-BR" sz="1800" spc="-1" strike="noStrike">
                <a:solidFill>
                  <a:srgbClr val="000000"/>
                </a:solidFill>
                <a:latin typeface="Arial"/>
              </a:rPr>
              <a:t>form</a:t>
            </a:r>
            <a:r>
              <a:rPr b="0" lang="pt-BR" sz="1800" spc="-1" strike="noStrike">
                <a:solidFill>
                  <a:srgbClr val="000000"/>
                </a:solidFill>
                <a:latin typeface="Arial"/>
              </a:rPr>
              <a:t>ato </a:t>
            </a:r>
            <a:r>
              <a:rPr b="0" lang="pt-BR" sz="1800" spc="-1" strike="noStrike">
                <a:solidFill>
                  <a:srgbClr val="000000"/>
                </a:solidFill>
                <a:latin typeface="Arial"/>
              </a:rPr>
              <a:t>do </a:t>
            </a:r>
            <a:r>
              <a:rPr b="0" lang="pt-BR" sz="1800" spc="-1" strike="noStrike">
                <a:solidFill>
                  <a:srgbClr val="000000"/>
                </a:solidFill>
                <a:latin typeface="Arial"/>
              </a:rPr>
              <a:t>texto </a:t>
            </a:r>
            <a:r>
              <a:rPr b="0" lang="pt-BR" sz="1800" spc="-1" strike="noStrike">
                <a:solidFill>
                  <a:srgbClr val="000000"/>
                </a:solidFill>
                <a:latin typeface="Arial"/>
              </a:rPr>
              <a:t>do </a:t>
            </a:r>
            <a:r>
              <a:rPr b="0" lang="pt-BR" sz="1800" spc="-1" strike="noStrike">
                <a:solidFill>
                  <a:srgbClr val="000000"/>
                </a:solidFill>
                <a:latin typeface="Arial"/>
              </a:rPr>
              <a:t>título</a:t>
            </a:r>
            <a:endParaRPr b="0" lang="pt-BR" sz="1800" spc="-1" strike="noStrike">
              <a:solidFill>
                <a:srgbClr val="000000"/>
              </a:solidFill>
              <a:latin typeface="Arial"/>
            </a:endParaRPr>
          </a:p>
        </p:txBody>
      </p:sp>
      <p:sp>
        <p:nvSpPr>
          <p:cNvPr id="287" name="CustomShape 2"/>
          <p:cNvSpPr/>
          <p:nvPr/>
        </p:nvSpPr>
        <p:spPr>
          <a:xfrm>
            <a:off x="4564080" y="0"/>
            <a:ext cx="4579560" cy="5143320"/>
          </a:xfrm>
          <a:prstGeom prst="rect">
            <a:avLst/>
          </a:prstGeom>
          <a:solidFill>
            <a:srgbClr val="ffffff"/>
          </a:solidFill>
          <a:ln>
            <a:noFill/>
          </a:ln>
        </p:spPr>
        <p:style>
          <a:lnRef idx="0"/>
          <a:fillRef idx="0"/>
          <a:effectRef idx="0"/>
          <a:fontRef idx="minor"/>
        </p:style>
      </p:sp>
      <p:sp>
        <p:nvSpPr>
          <p:cNvPr id="288" name="PlaceHolder 3"/>
          <p:cNvSpPr>
            <a:spLocks noGrp="1"/>
          </p:cNvSpPr>
          <p:nvPr>
            <p:ph type="body"/>
          </p:nvPr>
        </p:nvSpPr>
        <p:spPr>
          <a:xfrm>
            <a:off x="6451200" y="1924920"/>
            <a:ext cx="2304720" cy="179712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pt-BR" sz="1100" spc="-1" strike="noStrike">
                <a:solidFill>
                  <a:srgbClr val="000000"/>
                </a:solidFill>
                <a:latin typeface="Arial"/>
              </a:rPr>
              <a:t>Clique para editar o formato do texto da estrutura de tópicos</a:t>
            </a:r>
            <a:endParaRPr b="0" lang="pt-BR" sz="11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pt-BR" sz="1100" spc="-1" strike="noStrike">
                <a:solidFill>
                  <a:srgbClr val="000000"/>
                </a:solidFill>
                <a:latin typeface="Arial"/>
              </a:rPr>
              <a:t>2.º nível da estrutura de tópicos</a:t>
            </a:r>
            <a:endParaRPr b="0" lang="pt-BR" sz="11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pt-BR" sz="1100" spc="-1" strike="noStrike">
                <a:solidFill>
                  <a:srgbClr val="000000"/>
                </a:solidFill>
                <a:latin typeface="Arial"/>
              </a:rPr>
              <a:t>3.º nível da estrutura de tópicos</a:t>
            </a:r>
            <a:endParaRPr b="0" lang="pt-BR" sz="11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pt-BR" sz="1100" spc="-1" strike="noStrike">
                <a:solidFill>
                  <a:srgbClr val="000000"/>
                </a:solidFill>
                <a:latin typeface="Arial"/>
              </a:rPr>
              <a:t>4.º nível da estrutura de tópicos</a:t>
            </a:r>
            <a:endParaRPr b="0" lang="pt-BR" sz="11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pt-BR" sz="1100" spc="-1" strike="noStrike">
                <a:solidFill>
                  <a:srgbClr val="000000"/>
                </a:solidFill>
                <a:latin typeface="Arial"/>
              </a:rPr>
              <a:t>5.º nível da estrutura de tópicos</a:t>
            </a:r>
            <a:endParaRPr b="0" lang="pt-BR" sz="11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pt-BR" sz="1100" spc="-1" strike="noStrike">
                <a:solidFill>
                  <a:srgbClr val="000000"/>
                </a:solidFill>
                <a:latin typeface="Arial"/>
              </a:rPr>
              <a:t>6.º nível da estrutura de tópicos</a:t>
            </a:r>
            <a:endParaRPr b="0" lang="pt-BR" sz="11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pt-BR" sz="1100" spc="-1" strike="noStrike">
                <a:solidFill>
                  <a:srgbClr val="000000"/>
                </a:solidFill>
                <a:latin typeface="Arial"/>
              </a:rPr>
              <a:t>7.º nível da estrutura de tópicos</a:t>
            </a:r>
            <a:endParaRPr b="0" lang="pt-BR" sz="1100" spc="-1" strike="noStrike">
              <a:solidFill>
                <a:srgbClr val="000000"/>
              </a:solidFill>
              <a:latin typeface="Arial"/>
            </a:endParaRPr>
          </a:p>
        </p:txBody>
      </p:sp>
      <p:sp>
        <p:nvSpPr>
          <p:cNvPr id="289" name="CustomShape 4"/>
          <p:cNvSpPr/>
          <p:nvPr/>
        </p:nvSpPr>
        <p:spPr>
          <a:xfrm>
            <a:off x="0" y="0"/>
            <a:ext cx="632520" cy="588240"/>
          </a:xfrm>
          <a:prstGeom prst="rect">
            <a:avLst/>
          </a:prstGeom>
          <a:solidFill>
            <a:srgbClr val="1b212c"/>
          </a:solidFill>
          <a:ln>
            <a:noFill/>
          </a:ln>
        </p:spPr>
        <p:style>
          <a:lnRef idx="0"/>
          <a:fillRef idx="0"/>
          <a:effectRef idx="0"/>
          <a:fontRef idx="minor"/>
        </p:style>
      </p:sp>
      <p:sp>
        <p:nvSpPr>
          <p:cNvPr id="290" name="CustomShape 5"/>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291" name="CustomShape 6"/>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292" name="CustomShape 7"/>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293" name="Group 8"/>
          <p:cNvGrpSpPr/>
          <p:nvPr/>
        </p:nvGrpSpPr>
        <p:grpSpPr>
          <a:xfrm>
            <a:off x="0" y="381240"/>
            <a:ext cx="1037520" cy="1015920"/>
            <a:chOff x="0" y="381240"/>
            <a:chExt cx="1037520" cy="1015920"/>
          </a:xfrm>
        </p:grpSpPr>
        <p:sp>
          <p:nvSpPr>
            <p:cNvPr id="294" name="CustomShape 9"/>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295" name="CustomShape 10"/>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296" name="PlaceHolder 11"/>
          <p:cNvSpPr>
            <a:spLocks noGrp="1"/>
          </p:cNvSpPr>
          <p:nvPr>
            <p:ph type="title"/>
          </p:nvPr>
        </p:nvSpPr>
        <p:spPr>
          <a:xfrm>
            <a:off x="1297440" y="459360"/>
            <a:ext cx="3005280" cy="510480"/>
          </a:xfrm>
          <a:prstGeom prst="rect">
            <a:avLst/>
          </a:prstGeom>
        </p:spPr>
        <p:txBody>
          <a:bodyPr tIns="91440" bIns="91440">
            <a:noAutofit/>
          </a:bodyPr>
          <a:p>
            <a:r>
              <a:rPr b="0" lang="pt-BR" sz="1000" spc="-1" strike="noStrike">
                <a:solidFill>
                  <a:srgbClr val="000000"/>
                </a:solidFill>
                <a:latin typeface="Arial"/>
              </a:rPr>
              <a:t>Clique </a:t>
            </a:r>
            <a:r>
              <a:rPr b="0" lang="pt-BR" sz="1000" spc="-1" strike="noStrike">
                <a:solidFill>
                  <a:srgbClr val="000000"/>
                </a:solidFill>
                <a:latin typeface="Arial"/>
              </a:rPr>
              <a:t>para </a:t>
            </a:r>
            <a:r>
              <a:rPr b="0" lang="pt-BR" sz="1000" spc="-1" strike="noStrike">
                <a:solidFill>
                  <a:srgbClr val="000000"/>
                </a:solidFill>
                <a:latin typeface="Arial"/>
              </a:rPr>
              <a:t>editar o </a:t>
            </a:r>
            <a:r>
              <a:rPr b="0" lang="pt-BR" sz="1000" spc="-1" strike="noStrike">
                <a:solidFill>
                  <a:srgbClr val="000000"/>
                </a:solidFill>
                <a:latin typeface="Arial"/>
              </a:rPr>
              <a:t>formato </a:t>
            </a:r>
            <a:r>
              <a:rPr b="0" lang="pt-BR" sz="1000" spc="-1" strike="noStrike">
                <a:solidFill>
                  <a:srgbClr val="000000"/>
                </a:solidFill>
                <a:latin typeface="Arial"/>
              </a:rPr>
              <a:t>do texto </a:t>
            </a:r>
            <a:r>
              <a:rPr b="0" lang="pt-BR" sz="1000" spc="-1" strike="noStrike">
                <a:solidFill>
                  <a:srgbClr val="000000"/>
                </a:solidFill>
                <a:latin typeface="Arial"/>
              </a:rPr>
              <a:t>do título</a:t>
            </a:r>
            <a:endParaRPr b="0" lang="pt-BR" sz="1000" spc="-1" strike="noStrike">
              <a:solidFill>
                <a:srgbClr val="000000"/>
              </a:solidFill>
              <a:latin typeface="Arial"/>
            </a:endParaRPr>
          </a:p>
        </p:txBody>
      </p:sp>
      <p:sp>
        <p:nvSpPr>
          <p:cNvPr id="297" name="PlaceHolder 12"/>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2254F58B-2020-4872-BD22-3A95FA8E8916}" type="slidenum">
              <a:rPr b="0" lang="pt-BR" sz="1000" spc="-1" strike="noStrike">
                <a:solidFill>
                  <a:srgbClr val="ffffff"/>
                </a:solidFill>
                <a:latin typeface="Lato"/>
                <a:ea typeface="Lato"/>
              </a:rPr>
              <a:t>&lt;número&gt;</a:t>
            </a:fld>
            <a:endParaRPr b="0" lang="pt-BR"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334" name="PlaceHolder 1"/>
          <p:cNvSpPr>
            <a:spLocks noGrp="1"/>
          </p:cNvSpPr>
          <p:nvPr>
            <p:ph type="title"/>
          </p:nvPr>
        </p:nvSpPr>
        <p:spPr>
          <a:xfrm>
            <a:off x="702720" y="1708560"/>
            <a:ext cx="3332880" cy="1470600"/>
          </a:xfrm>
          <a:prstGeom prst="rect">
            <a:avLst/>
          </a:prstGeom>
        </p:spPr>
        <p:txBody>
          <a:bodyPr tIns="91440" bIns="91440">
            <a:noAutofit/>
          </a:bodyPr>
          <a:p>
            <a:r>
              <a:rPr b="0" lang="pt-BR" sz="1800" spc="-1" strike="noStrike">
                <a:solidFill>
                  <a:srgbClr val="000000"/>
                </a:solidFill>
                <a:latin typeface="Arial"/>
              </a:rPr>
              <a:t>Cliqu</a:t>
            </a:r>
            <a:r>
              <a:rPr b="0" lang="pt-BR" sz="1800" spc="-1" strike="noStrike">
                <a:solidFill>
                  <a:srgbClr val="000000"/>
                </a:solidFill>
                <a:latin typeface="Arial"/>
              </a:rPr>
              <a:t>e </a:t>
            </a:r>
            <a:r>
              <a:rPr b="0" lang="pt-BR" sz="1800" spc="-1" strike="noStrike">
                <a:solidFill>
                  <a:srgbClr val="000000"/>
                </a:solidFill>
                <a:latin typeface="Arial"/>
              </a:rPr>
              <a:t>para </a:t>
            </a:r>
            <a:r>
              <a:rPr b="0" lang="pt-BR" sz="1800" spc="-1" strike="noStrike">
                <a:solidFill>
                  <a:srgbClr val="000000"/>
                </a:solidFill>
                <a:latin typeface="Arial"/>
              </a:rPr>
              <a:t>edita</a:t>
            </a:r>
            <a:r>
              <a:rPr b="0" lang="pt-BR" sz="1800" spc="-1" strike="noStrike">
                <a:solidFill>
                  <a:srgbClr val="000000"/>
                </a:solidFill>
                <a:latin typeface="Arial"/>
              </a:rPr>
              <a:t>r o </a:t>
            </a:r>
            <a:r>
              <a:rPr b="0" lang="pt-BR" sz="1800" spc="-1" strike="noStrike">
                <a:solidFill>
                  <a:srgbClr val="000000"/>
                </a:solidFill>
                <a:latin typeface="Arial"/>
              </a:rPr>
              <a:t>form</a:t>
            </a:r>
            <a:r>
              <a:rPr b="0" lang="pt-BR" sz="1800" spc="-1" strike="noStrike">
                <a:solidFill>
                  <a:srgbClr val="000000"/>
                </a:solidFill>
                <a:latin typeface="Arial"/>
              </a:rPr>
              <a:t>ato </a:t>
            </a:r>
            <a:r>
              <a:rPr b="0" lang="pt-BR" sz="1800" spc="-1" strike="noStrike">
                <a:solidFill>
                  <a:srgbClr val="000000"/>
                </a:solidFill>
                <a:latin typeface="Arial"/>
              </a:rPr>
              <a:t>do </a:t>
            </a:r>
            <a:r>
              <a:rPr b="0" lang="pt-BR" sz="1800" spc="-1" strike="noStrike">
                <a:solidFill>
                  <a:srgbClr val="000000"/>
                </a:solidFill>
                <a:latin typeface="Arial"/>
              </a:rPr>
              <a:t>texto </a:t>
            </a:r>
            <a:r>
              <a:rPr b="0" lang="pt-BR" sz="1800" spc="-1" strike="noStrike">
                <a:solidFill>
                  <a:srgbClr val="000000"/>
                </a:solidFill>
                <a:latin typeface="Arial"/>
              </a:rPr>
              <a:t>do </a:t>
            </a:r>
            <a:r>
              <a:rPr b="0" lang="pt-BR" sz="1800" spc="-1" strike="noStrike">
                <a:solidFill>
                  <a:srgbClr val="000000"/>
                </a:solidFill>
                <a:latin typeface="Arial"/>
              </a:rPr>
              <a:t>título</a:t>
            </a:r>
            <a:endParaRPr b="0" lang="pt-BR" sz="1800" spc="-1" strike="noStrike">
              <a:solidFill>
                <a:srgbClr val="000000"/>
              </a:solidFill>
              <a:latin typeface="Arial"/>
            </a:endParaRPr>
          </a:p>
        </p:txBody>
      </p:sp>
      <p:sp>
        <p:nvSpPr>
          <p:cNvPr id="335" name="CustomShape 2"/>
          <p:cNvSpPr/>
          <p:nvPr/>
        </p:nvSpPr>
        <p:spPr>
          <a:xfrm>
            <a:off x="0" y="3486600"/>
            <a:ext cx="9143640" cy="1656720"/>
          </a:xfrm>
          <a:prstGeom prst="rect">
            <a:avLst/>
          </a:prstGeom>
          <a:solidFill>
            <a:srgbClr val="ffffff"/>
          </a:solidFill>
          <a:ln>
            <a:noFill/>
          </a:ln>
        </p:spPr>
        <p:style>
          <a:lnRef idx="0"/>
          <a:fillRef idx="0"/>
          <a:effectRef idx="0"/>
          <a:fontRef idx="minor"/>
        </p:style>
      </p:sp>
      <p:sp>
        <p:nvSpPr>
          <p:cNvPr id="336" name="CustomShape 3"/>
          <p:cNvSpPr/>
          <p:nvPr/>
        </p:nvSpPr>
        <p:spPr>
          <a:xfrm>
            <a:off x="0" y="0"/>
            <a:ext cx="632520" cy="588240"/>
          </a:xfrm>
          <a:prstGeom prst="rect">
            <a:avLst/>
          </a:prstGeom>
          <a:solidFill>
            <a:srgbClr val="1b212c"/>
          </a:solidFill>
          <a:ln>
            <a:noFill/>
          </a:ln>
        </p:spPr>
        <p:style>
          <a:lnRef idx="0"/>
          <a:fillRef idx="0"/>
          <a:effectRef idx="0"/>
          <a:fontRef idx="minor"/>
        </p:style>
      </p:sp>
      <p:sp>
        <p:nvSpPr>
          <p:cNvPr id="337" name="CustomShape 4"/>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338" name="CustomShape 5"/>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339" name="CustomShape 6"/>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340" name="Group 7"/>
          <p:cNvGrpSpPr/>
          <p:nvPr/>
        </p:nvGrpSpPr>
        <p:grpSpPr>
          <a:xfrm>
            <a:off x="0" y="381240"/>
            <a:ext cx="1037520" cy="1015920"/>
            <a:chOff x="0" y="381240"/>
            <a:chExt cx="1037520" cy="1015920"/>
          </a:xfrm>
        </p:grpSpPr>
        <p:sp>
          <p:nvSpPr>
            <p:cNvPr id="341" name="CustomShape 8"/>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342" name="CustomShape 9"/>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343" name="PlaceHolder 10"/>
          <p:cNvSpPr>
            <a:spLocks noGrp="1"/>
          </p:cNvSpPr>
          <p:nvPr>
            <p:ph type="title"/>
          </p:nvPr>
        </p:nvSpPr>
        <p:spPr>
          <a:xfrm>
            <a:off x="1297440" y="459360"/>
            <a:ext cx="3005280" cy="510480"/>
          </a:xfrm>
          <a:prstGeom prst="rect">
            <a:avLst/>
          </a:prstGeom>
        </p:spPr>
        <p:txBody>
          <a:bodyPr tIns="91440" bIns="91440">
            <a:noAutofit/>
          </a:bodyPr>
          <a:p>
            <a:r>
              <a:rPr b="0" lang="pt-BR" sz="1000" spc="-1" strike="noStrike">
                <a:solidFill>
                  <a:srgbClr val="000000"/>
                </a:solidFill>
                <a:latin typeface="Arial"/>
              </a:rPr>
              <a:t>C</a:t>
            </a:r>
            <a:r>
              <a:rPr b="0" lang="pt-BR" sz="1000" spc="-1" strike="noStrike">
                <a:solidFill>
                  <a:srgbClr val="000000"/>
                </a:solidFill>
                <a:latin typeface="Arial"/>
              </a:rPr>
              <a:t>l</a:t>
            </a:r>
            <a:r>
              <a:rPr b="0" lang="pt-BR" sz="1000" spc="-1" strike="noStrike">
                <a:solidFill>
                  <a:srgbClr val="000000"/>
                </a:solidFill>
                <a:latin typeface="Arial"/>
              </a:rPr>
              <a:t>i</a:t>
            </a:r>
            <a:r>
              <a:rPr b="0" lang="pt-BR" sz="1000" spc="-1" strike="noStrike">
                <a:solidFill>
                  <a:srgbClr val="000000"/>
                </a:solidFill>
                <a:latin typeface="Arial"/>
              </a:rPr>
              <a:t>q</a:t>
            </a:r>
            <a:r>
              <a:rPr b="0" lang="pt-BR" sz="1000" spc="-1" strike="noStrike">
                <a:solidFill>
                  <a:srgbClr val="000000"/>
                </a:solidFill>
                <a:latin typeface="Arial"/>
              </a:rPr>
              <a:t>u</a:t>
            </a:r>
            <a:r>
              <a:rPr b="0" lang="pt-BR" sz="1000" spc="-1" strike="noStrike">
                <a:solidFill>
                  <a:srgbClr val="000000"/>
                </a:solidFill>
                <a:latin typeface="Arial"/>
              </a:rPr>
              <a:t>e</a:t>
            </a:r>
            <a:r>
              <a:rPr b="0" lang="pt-BR" sz="1000" spc="-1" strike="noStrike">
                <a:solidFill>
                  <a:srgbClr val="000000"/>
                </a:solidFill>
                <a:latin typeface="Arial"/>
              </a:rPr>
              <a:t> </a:t>
            </a:r>
            <a:r>
              <a:rPr b="0" lang="pt-BR" sz="1000" spc="-1" strike="noStrike">
                <a:solidFill>
                  <a:srgbClr val="000000"/>
                </a:solidFill>
                <a:latin typeface="Arial"/>
              </a:rPr>
              <a:t>p</a:t>
            </a:r>
            <a:r>
              <a:rPr b="0" lang="pt-BR" sz="1000" spc="-1" strike="noStrike">
                <a:solidFill>
                  <a:srgbClr val="000000"/>
                </a:solidFill>
                <a:latin typeface="Arial"/>
              </a:rPr>
              <a:t>a</a:t>
            </a:r>
            <a:r>
              <a:rPr b="0" lang="pt-BR" sz="1000" spc="-1" strike="noStrike">
                <a:solidFill>
                  <a:srgbClr val="000000"/>
                </a:solidFill>
                <a:latin typeface="Arial"/>
              </a:rPr>
              <a:t>r</a:t>
            </a:r>
            <a:r>
              <a:rPr b="0" lang="pt-BR" sz="1000" spc="-1" strike="noStrike">
                <a:solidFill>
                  <a:srgbClr val="000000"/>
                </a:solidFill>
                <a:latin typeface="Arial"/>
              </a:rPr>
              <a:t>a</a:t>
            </a:r>
            <a:r>
              <a:rPr b="0" lang="pt-BR" sz="1000" spc="-1" strike="noStrike">
                <a:solidFill>
                  <a:srgbClr val="000000"/>
                </a:solidFill>
                <a:latin typeface="Arial"/>
              </a:rPr>
              <a:t> </a:t>
            </a:r>
            <a:r>
              <a:rPr b="0" lang="pt-BR" sz="1000" spc="-1" strike="noStrike">
                <a:solidFill>
                  <a:srgbClr val="000000"/>
                </a:solidFill>
                <a:latin typeface="Arial"/>
              </a:rPr>
              <a:t>e</a:t>
            </a:r>
            <a:r>
              <a:rPr b="0" lang="pt-BR" sz="1000" spc="-1" strike="noStrike">
                <a:solidFill>
                  <a:srgbClr val="000000"/>
                </a:solidFill>
                <a:latin typeface="Arial"/>
              </a:rPr>
              <a:t>d</a:t>
            </a:r>
            <a:r>
              <a:rPr b="0" lang="pt-BR" sz="1000" spc="-1" strike="noStrike">
                <a:solidFill>
                  <a:srgbClr val="000000"/>
                </a:solidFill>
                <a:latin typeface="Arial"/>
              </a:rPr>
              <a:t>i</a:t>
            </a:r>
            <a:r>
              <a:rPr b="0" lang="pt-BR" sz="1000" spc="-1" strike="noStrike">
                <a:solidFill>
                  <a:srgbClr val="000000"/>
                </a:solidFill>
                <a:latin typeface="Arial"/>
              </a:rPr>
              <a:t>t</a:t>
            </a:r>
            <a:r>
              <a:rPr b="0" lang="pt-BR" sz="1000" spc="-1" strike="noStrike">
                <a:solidFill>
                  <a:srgbClr val="000000"/>
                </a:solidFill>
                <a:latin typeface="Arial"/>
              </a:rPr>
              <a:t>a</a:t>
            </a:r>
            <a:r>
              <a:rPr b="0" lang="pt-BR" sz="1000" spc="-1" strike="noStrike">
                <a:solidFill>
                  <a:srgbClr val="000000"/>
                </a:solidFill>
                <a:latin typeface="Arial"/>
              </a:rPr>
              <a:t>r</a:t>
            </a:r>
            <a:r>
              <a:rPr b="0" lang="pt-BR" sz="1000" spc="-1" strike="noStrike">
                <a:solidFill>
                  <a:srgbClr val="000000"/>
                </a:solidFill>
                <a:latin typeface="Arial"/>
              </a:rPr>
              <a:t> </a:t>
            </a:r>
            <a:r>
              <a:rPr b="0" lang="pt-BR" sz="1000" spc="-1" strike="noStrike">
                <a:solidFill>
                  <a:srgbClr val="000000"/>
                </a:solidFill>
                <a:latin typeface="Arial"/>
              </a:rPr>
              <a:t>o</a:t>
            </a:r>
            <a:r>
              <a:rPr b="0" lang="pt-BR" sz="1000" spc="-1" strike="noStrike">
                <a:solidFill>
                  <a:srgbClr val="000000"/>
                </a:solidFill>
                <a:latin typeface="Arial"/>
              </a:rPr>
              <a:t> </a:t>
            </a:r>
            <a:r>
              <a:rPr b="0" lang="pt-BR" sz="1000" spc="-1" strike="noStrike">
                <a:solidFill>
                  <a:srgbClr val="000000"/>
                </a:solidFill>
                <a:latin typeface="Arial"/>
              </a:rPr>
              <a:t>f</a:t>
            </a:r>
            <a:r>
              <a:rPr b="0" lang="pt-BR" sz="1000" spc="-1" strike="noStrike">
                <a:solidFill>
                  <a:srgbClr val="000000"/>
                </a:solidFill>
                <a:latin typeface="Arial"/>
              </a:rPr>
              <a:t>o</a:t>
            </a:r>
            <a:r>
              <a:rPr b="0" lang="pt-BR" sz="1000" spc="-1" strike="noStrike">
                <a:solidFill>
                  <a:srgbClr val="000000"/>
                </a:solidFill>
                <a:latin typeface="Arial"/>
              </a:rPr>
              <a:t>r</a:t>
            </a:r>
            <a:r>
              <a:rPr b="0" lang="pt-BR" sz="1000" spc="-1" strike="noStrike">
                <a:solidFill>
                  <a:srgbClr val="000000"/>
                </a:solidFill>
                <a:latin typeface="Arial"/>
              </a:rPr>
              <a:t>m</a:t>
            </a:r>
            <a:r>
              <a:rPr b="0" lang="pt-BR" sz="1000" spc="-1" strike="noStrike">
                <a:solidFill>
                  <a:srgbClr val="000000"/>
                </a:solidFill>
                <a:latin typeface="Arial"/>
              </a:rPr>
              <a:t>a</a:t>
            </a:r>
            <a:r>
              <a:rPr b="0" lang="pt-BR" sz="1000" spc="-1" strike="noStrike">
                <a:solidFill>
                  <a:srgbClr val="000000"/>
                </a:solidFill>
                <a:latin typeface="Arial"/>
              </a:rPr>
              <a:t>t</a:t>
            </a:r>
            <a:r>
              <a:rPr b="0" lang="pt-BR" sz="1000" spc="-1" strike="noStrike">
                <a:solidFill>
                  <a:srgbClr val="000000"/>
                </a:solidFill>
                <a:latin typeface="Arial"/>
              </a:rPr>
              <a:t>o</a:t>
            </a:r>
            <a:r>
              <a:rPr b="0" lang="pt-BR" sz="1000" spc="-1" strike="noStrike">
                <a:solidFill>
                  <a:srgbClr val="000000"/>
                </a:solidFill>
                <a:latin typeface="Arial"/>
              </a:rPr>
              <a:t> </a:t>
            </a:r>
            <a:r>
              <a:rPr b="0" lang="pt-BR" sz="1000" spc="-1" strike="noStrike">
                <a:solidFill>
                  <a:srgbClr val="000000"/>
                </a:solidFill>
                <a:latin typeface="Arial"/>
              </a:rPr>
              <a:t>d</a:t>
            </a:r>
            <a:r>
              <a:rPr b="0" lang="pt-BR" sz="1000" spc="-1" strike="noStrike">
                <a:solidFill>
                  <a:srgbClr val="000000"/>
                </a:solidFill>
                <a:latin typeface="Arial"/>
              </a:rPr>
              <a:t>o</a:t>
            </a:r>
            <a:r>
              <a:rPr b="0" lang="pt-BR" sz="1000" spc="-1" strike="noStrike">
                <a:solidFill>
                  <a:srgbClr val="000000"/>
                </a:solidFill>
                <a:latin typeface="Arial"/>
              </a:rPr>
              <a:t> </a:t>
            </a:r>
            <a:r>
              <a:rPr b="0" lang="pt-BR" sz="1000" spc="-1" strike="noStrike">
                <a:solidFill>
                  <a:srgbClr val="000000"/>
                </a:solidFill>
                <a:latin typeface="Arial"/>
              </a:rPr>
              <a:t>t</a:t>
            </a:r>
            <a:r>
              <a:rPr b="0" lang="pt-BR" sz="1000" spc="-1" strike="noStrike">
                <a:solidFill>
                  <a:srgbClr val="000000"/>
                </a:solidFill>
                <a:latin typeface="Arial"/>
              </a:rPr>
              <a:t>e</a:t>
            </a:r>
            <a:r>
              <a:rPr b="0" lang="pt-BR" sz="1000" spc="-1" strike="noStrike">
                <a:solidFill>
                  <a:srgbClr val="000000"/>
                </a:solidFill>
                <a:latin typeface="Arial"/>
              </a:rPr>
              <a:t>x</a:t>
            </a:r>
            <a:r>
              <a:rPr b="0" lang="pt-BR" sz="1000" spc="-1" strike="noStrike">
                <a:solidFill>
                  <a:srgbClr val="000000"/>
                </a:solidFill>
                <a:latin typeface="Arial"/>
              </a:rPr>
              <a:t>t</a:t>
            </a:r>
            <a:r>
              <a:rPr b="0" lang="pt-BR" sz="1000" spc="-1" strike="noStrike">
                <a:solidFill>
                  <a:srgbClr val="000000"/>
                </a:solidFill>
                <a:latin typeface="Arial"/>
              </a:rPr>
              <a:t>o</a:t>
            </a:r>
            <a:r>
              <a:rPr b="0" lang="pt-BR" sz="1000" spc="-1" strike="noStrike">
                <a:solidFill>
                  <a:srgbClr val="000000"/>
                </a:solidFill>
                <a:latin typeface="Arial"/>
              </a:rPr>
              <a:t> </a:t>
            </a:r>
            <a:r>
              <a:rPr b="0" lang="pt-BR" sz="1000" spc="-1" strike="noStrike">
                <a:solidFill>
                  <a:srgbClr val="000000"/>
                </a:solidFill>
                <a:latin typeface="Arial"/>
              </a:rPr>
              <a:t>d</a:t>
            </a:r>
            <a:r>
              <a:rPr b="0" lang="pt-BR" sz="1000" spc="-1" strike="noStrike">
                <a:solidFill>
                  <a:srgbClr val="000000"/>
                </a:solidFill>
                <a:latin typeface="Arial"/>
              </a:rPr>
              <a:t>o</a:t>
            </a:r>
            <a:r>
              <a:rPr b="0" lang="pt-BR" sz="1000" spc="-1" strike="noStrike">
                <a:solidFill>
                  <a:srgbClr val="000000"/>
                </a:solidFill>
                <a:latin typeface="Arial"/>
              </a:rPr>
              <a:t> </a:t>
            </a:r>
            <a:r>
              <a:rPr b="0" lang="pt-BR" sz="1000" spc="-1" strike="noStrike">
                <a:solidFill>
                  <a:srgbClr val="000000"/>
                </a:solidFill>
                <a:latin typeface="Arial"/>
              </a:rPr>
              <a:t>t</a:t>
            </a:r>
            <a:r>
              <a:rPr b="0" lang="pt-BR" sz="1000" spc="-1" strike="noStrike">
                <a:solidFill>
                  <a:srgbClr val="000000"/>
                </a:solidFill>
                <a:latin typeface="Arial"/>
              </a:rPr>
              <a:t>í</a:t>
            </a:r>
            <a:r>
              <a:rPr b="0" lang="pt-BR" sz="1000" spc="-1" strike="noStrike">
                <a:solidFill>
                  <a:srgbClr val="000000"/>
                </a:solidFill>
                <a:latin typeface="Arial"/>
              </a:rPr>
              <a:t>t</a:t>
            </a:r>
            <a:r>
              <a:rPr b="0" lang="pt-BR" sz="1000" spc="-1" strike="noStrike">
                <a:solidFill>
                  <a:srgbClr val="000000"/>
                </a:solidFill>
                <a:latin typeface="Arial"/>
              </a:rPr>
              <a:t>u</a:t>
            </a:r>
            <a:r>
              <a:rPr b="0" lang="pt-BR" sz="1000" spc="-1" strike="noStrike">
                <a:solidFill>
                  <a:srgbClr val="000000"/>
                </a:solidFill>
                <a:latin typeface="Arial"/>
              </a:rPr>
              <a:t>l</a:t>
            </a:r>
            <a:r>
              <a:rPr b="0" lang="pt-BR" sz="1000" spc="-1" strike="noStrike">
                <a:solidFill>
                  <a:srgbClr val="000000"/>
                </a:solidFill>
                <a:latin typeface="Arial"/>
              </a:rPr>
              <a:t>o</a:t>
            </a:r>
            <a:endParaRPr b="0" lang="pt-BR" sz="1000" spc="-1" strike="noStrike">
              <a:solidFill>
                <a:srgbClr val="000000"/>
              </a:solidFill>
              <a:latin typeface="Arial"/>
            </a:endParaRPr>
          </a:p>
        </p:txBody>
      </p:sp>
      <p:sp>
        <p:nvSpPr>
          <p:cNvPr id="344" name="PlaceHolder 11"/>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332AD5D7-F5B5-4803-8CC9-690B1ACD4024}" type="slidenum">
              <a:rPr b="0" lang="pt-BR" sz="1000" spc="-1" strike="noStrike">
                <a:solidFill>
                  <a:srgbClr val="ffffff"/>
                </a:solidFill>
                <a:latin typeface="Lato"/>
                <a:ea typeface="Lato"/>
              </a:rPr>
              <a:t>&lt;número&gt;</a:t>
            </a:fld>
            <a:endParaRPr b="0" lang="pt-BR" sz="1000" spc="-1" strike="noStrike">
              <a:latin typeface="Times New Roman"/>
            </a:endParaRPr>
          </a:p>
        </p:txBody>
      </p:sp>
      <p:sp>
        <p:nvSpPr>
          <p:cNvPr id="345" name="PlaceHolder 12"/>
          <p:cNvSpPr>
            <a:spLocks noGrp="1"/>
          </p:cNvSpPr>
          <p:nvPr>
            <p:ph type="body"/>
          </p:nvPr>
        </p:nvSpPr>
        <p:spPr>
          <a:xfrm>
            <a:off x="702720" y="3625200"/>
            <a:ext cx="3332880" cy="76500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pt-BR" sz="1100" spc="-1" strike="noStrike">
                <a:solidFill>
                  <a:srgbClr val="000000"/>
                </a:solidFill>
                <a:latin typeface="Arial"/>
              </a:rPr>
              <a:t>Clique para editar o formato do texto da estrutura de tópicos</a:t>
            </a:r>
            <a:endParaRPr b="0" lang="pt-BR" sz="11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pt-BR" sz="1100" spc="-1" strike="noStrike">
                <a:solidFill>
                  <a:srgbClr val="000000"/>
                </a:solidFill>
                <a:latin typeface="Arial"/>
              </a:rPr>
              <a:t>2.º nível da estrutura de tópicos</a:t>
            </a:r>
            <a:endParaRPr b="0" lang="pt-BR" sz="11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pt-BR" sz="1100" spc="-1" strike="noStrike">
                <a:solidFill>
                  <a:srgbClr val="000000"/>
                </a:solidFill>
                <a:latin typeface="Arial"/>
              </a:rPr>
              <a:t>3.º nível da estrutura de tópicos</a:t>
            </a:r>
            <a:endParaRPr b="0" lang="pt-BR" sz="11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pt-BR" sz="1100" spc="-1" strike="noStrike">
                <a:solidFill>
                  <a:srgbClr val="000000"/>
                </a:solidFill>
                <a:latin typeface="Arial"/>
              </a:rPr>
              <a:t>4.º nível da estrutura de tópicos</a:t>
            </a:r>
            <a:endParaRPr b="0" lang="pt-BR" sz="11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pt-BR" sz="1100" spc="-1" strike="noStrike">
                <a:solidFill>
                  <a:srgbClr val="000000"/>
                </a:solidFill>
                <a:latin typeface="Arial"/>
              </a:rPr>
              <a:t>5.º nível da estrutura de tópicos</a:t>
            </a:r>
            <a:endParaRPr b="0" lang="pt-BR" sz="11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pt-BR" sz="1100" spc="-1" strike="noStrike">
                <a:solidFill>
                  <a:srgbClr val="000000"/>
                </a:solidFill>
                <a:latin typeface="Arial"/>
              </a:rPr>
              <a:t>6.º nível da estrutura de tópicos</a:t>
            </a:r>
            <a:endParaRPr b="0" lang="pt-BR" sz="11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pt-BR" sz="1100" spc="-1" strike="noStrike">
                <a:solidFill>
                  <a:srgbClr val="000000"/>
                </a:solidFill>
                <a:latin typeface="Arial"/>
              </a:rPr>
              <a:t>7.º nível da estrutura de tópicos</a:t>
            </a:r>
            <a:endParaRPr b="0" lang="pt-BR" sz="11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382"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383"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384"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385"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386" name="Group 5"/>
          <p:cNvGrpSpPr/>
          <p:nvPr/>
        </p:nvGrpSpPr>
        <p:grpSpPr>
          <a:xfrm>
            <a:off x="0" y="381240"/>
            <a:ext cx="1037520" cy="1015920"/>
            <a:chOff x="0" y="381240"/>
            <a:chExt cx="1037520" cy="1015920"/>
          </a:xfrm>
        </p:grpSpPr>
        <p:sp>
          <p:nvSpPr>
            <p:cNvPr id="387"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388"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389" name="PlaceHolder 8"/>
          <p:cNvSpPr>
            <a:spLocks noGrp="1"/>
          </p:cNvSpPr>
          <p:nvPr>
            <p:ph type="title"/>
          </p:nvPr>
        </p:nvSpPr>
        <p:spPr>
          <a:xfrm>
            <a:off x="1297440" y="393840"/>
            <a:ext cx="7038720" cy="913680"/>
          </a:xfrm>
          <a:prstGeom prst="rect">
            <a:avLst/>
          </a:prstGeom>
        </p:spPr>
        <p:txBody>
          <a:bodyPr tIns="91440" bIns="91440">
            <a:noAutofit/>
          </a:bodyPr>
          <a:p>
            <a:r>
              <a:rPr b="0" lang="pt-BR" sz="2400" spc="-1" strike="noStrike">
                <a:solidFill>
                  <a:srgbClr val="000000"/>
                </a:solidFill>
                <a:latin typeface="Arial"/>
              </a:rPr>
              <a:t>Clique </a:t>
            </a:r>
            <a:r>
              <a:rPr b="0" lang="pt-BR" sz="2400" spc="-1" strike="noStrike">
                <a:solidFill>
                  <a:srgbClr val="000000"/>
                </a:solidFill>
                <a:latin typeface="Arial"/>
              </a:rPr>
              <a:t>para </a:t>
            </a:r>
            <a:r>
              <a:rPr b="0" lang="pt-BR" sz="2400" spc="-1" strike="noStrike">
                <a:solidFill>
                  <a:srgbClr val="000000"/>
                </a:solidFill>
                <a:latin typeface="Arial"/>
              </a:rPr>
              <a:t>editar o </a:t>
            </a:r>
            <a:r>
              <a:rPr b="0" lang="pt-BR" sz="2400" spc="-1" strike="noStrike">
                <a:solidFill>
                  <a:srgbClr val="000000"/>
                </a:solidFill>
                <a:latin typeface="Arial"/>
              </a:rPr>
              <a:t>formato </a:t>
            </a:r>
            <a:r>
              <a:rPr b="0" lang="pt-BR" sz="2400" spc="-1" strike="noStrike">
                <a:solidFill>
                  <a:srgbClr val="000000"/>
                </a:solidFill>
                <a:latin typeface="Arial"/>
              </a:rPr>
              <a:t>do texto </a:t>
            </a:r>
            <a:r>
              <a:rPr b="0" lang="pt-BR" sz="2400" spc="-1" strike="noStrike">
                <a:solidFill>
                  <a:srgbClr val="000000"/>
                </a:solidFill>
                <a:latin typeface="Arial"/>
              </a:rPr>
              <a:t>do título</a:t>
            </a:r>
            <a:endParaRPr b="0" lang="pt-BR" sz="2400" spc="-1" strike="noStrike">
              <a:solidFill>
                <a:srgbClr val="000000"/>
              </a:solidFill>
              <a:latin typeface="Arial"/>
            </a:endParaRPr>
          </a:p>
        </p:txBody>
      </p:sp>
      <p:sp>
        <p:nvSpPr>
          <p:cNvPr id="390" name="PlaceHolder 9"/>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81E56B8F-CAE5-4BD9-B16D-04AF067705BE}" type="slidenum">
              <a:rPr b="0" lang="pt-BR" sz="1000" spc="-1" strike="noStrike">
                <a:solidFill>
                  <a:srgbClr val="ffffff"/>
                </a:solidFill>
                <a:latin typeface="Lato"/>
                <a:ea typeface="Lato"/>
              </a:rPr>
              <a:t>&lt;número&gt;</a:t>
            </a:fld>
            <a:endParaRPr b="0" lang="pt-BR" sz="1000" spc="-1" strike="noStrike">
              <a:latin typeface="Times New Roman"/>
            </a:endParaRPr>
          </a:p>
        </p:txBody>
      </p:sp>
      <p:sp>
        <p:nvSpPr>
          <p:cNvPr id="391"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pt-BR" sz="1400" spc="-1" strike="noStrike">
                <a:solidFill>
                  <a:srgbClr val="000000"/>
                </a:solidFill>
                <a:latin typeface="Arial"/>
              </a:rPr>
              <a:t>Clique para editar o formato do texto da estrutura de tópicos</a:t>
            </a:r>
            <a:endParaRPr b="0" lang="pt-B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pt-BR" sz="1400" spc="-1" strike="noStrike">
                <a:solidFill>
                  <a:srgbClr val="000000"/>
                </a:solidFill>
                <a:latin typeface="Arial"/>
              </a:rPr>
              <a:t>2.º nível da estrutura de tópicos</a:t>
            </a:r>
            <a:endParaRPr b="0" lang="pt-B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pt-BR" sz="1400" spc="-1" strike="noStrike">
                <a:solidFill>
                  <a:srgbClr val="000000"/>
                </a:solidFill>
                <a:latin typeface="Arial"/>
              </a:rPr>
              <a:t>3.º nível da estrutura de tópicos</a:t>
            </a:r>
            <a:endParaRPr b="0" lang="pt-B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pt-BR" sz="1400" spc="-1" strike="noStrike">
                <a:solidFill>
                  <a:srgbClr val="000000"/>
                </a:solidFill>
                <a:latin typeface="Arial"/>
              </a:rPr>
              <a:t>4.º nível da estrutura de tópicos</a:t>
            </a:r>
            <a:endParaRPr b="0" lang="pt-B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pt-BR" sz="2000" spc="-1" strike="noStrike">
                <a:solidFill>
                  <a:srgbClr val="000000"/>
                </a:solidFill>
                <a:latin typeface="Arial"/>
              </a:rPr>
              <a:t>5.º nível da estrutura de </a:t>
            </a:r>
            <a:r>
              <a:rPr b="0" lang="pt-BR" sz="2000" spc="-1" strike="noStrike">
                <a:solidFill>
                  <a:srgbClr val="000000"/>
                </a:solidFill>
                <a:latin typeface="Arial"/>
              </a:rPr>
              <a:t>tópicos</a:t>
            </a:r>
            <a:endParaRPr b="0" lang="pt-B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pt-BR" sz="2000" spc="-1" strike="noStrike">
                <a:solidFill>
                  <a:srgbClr val="000000"/>
                </a:solidFill>
                <a:latin typeface="Arial"/>
              </a:rPr>
              <a:t>6.º nível da estrutura de </a:t>
            </a:r>
            <a:r>
              <a:rPr b="0" lang="pt-BR" sz="2000" spc="-1" strike="noStrike">
                <a:solidFill>
                  <a:srgbClr val="000000"/>
                </a:solidFill>
                <a:latin typeface="Arial"/>
              </a:rPr>
              <a:t>tópicos</a:t>
            </a:r>
            <a:endParaRPr b="0" lang="pt-B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pt-BR" sz="2000" spc="-1" strike="noStrike">
                <a:solidFill>
                  <a:srgbClr val="000000"/>
                </a:solidFill>
                <a:latin typeface="Arial"/>
              </a:rPr>
              <a:t>7.º nível da estrutura </a:t>
            </a:r>
            <a:r>
              <a:rPr b="0" lang="pt-BR" sz="2000" spc="-1" strike="noStrike">
                <a:solidFill>
                  <a:srgbClr val="000000"/>
                </a:solidFill>
                <a:latin typeface="Arial"/>
              </a:rPr>
              <a:t>de tópicos</a:t>
            </a:r>
            <a:endParaRPr b="0" lang="pt-B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image" Target="../media/image30.png"/><Relationship Id="rId4" Type="http://schemas.openxmlformats.org/officeDocument/2006/relationships/slideLayout" Target="../slideLayouts/slideLayout27.xml"/>
</Relationships>
</file>

<file path=ppt/slides/_rels/slide11.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27.xml"/>
</Relationships>
</file>

<file path=ppt/slides/_rels/slide12.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image" Target="../media/image35.png"/><Relationship Id="rId3" Type="http://schemas.openxmlformats.org/officeDocument/2006/relationships/image" Target="../media/image36.png"/><Relationship Id="rId4" Type="http://schemas.openxmlformats.org/officeDocument/2006/relationships/slideLayout" Target="../slideLayouts/slideLayout27.xml"/>
</Relationships>
</file>

<file path=ppt/slides/_rels/slide13.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png"/><Relationship Id="rId3" Type="http://schemas.openxmlformats.org/officeDocument/2006/relationships/slideLayout" Target="../slideLayouts/slideLayout27.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15.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image" Target="../media/image40.jpeg"/><Relationship Id="rId3" Type="http://schemas.openxmlformats.org/officeDocument/2006/relationships/image" Target="../media/image41.jpeg"/><Relationship Id="rId4" Type="http://schemas.openxmlformats.org/officeDocument/2006/relationships/image" Target="../media/image42.jpeg"/><Relationship Id="rId5" Type="http://schemas.openxmlformats.org/officeDocument/2006/relationships/image" Target="../media/image43.jpeg"/><Relationship Id="rId6" Type="http://schemas.openxmlformats.org/officeDocument/2006/relationships/image" Target="../media/image44.jpeg"/><Relationship Id="rId7" Type="http://schemas.openxmlformats.org/officeDocument/2006/relationships/slideLayout" Target="../slideLayouts/slideLayout61.xml"/>
</Relationships>
</file>

<file path=ppt/slides/_rels/slide16.xml.rels><?xml version="1.0" encoding="UTF-8"?>
<Relationships xmlns="http://schemas.openxmlformats.org/package/2006/relationships"><Relationship Id="rId1" Type="http://schemas.openxmlformats.org/officeDocument/2006/relationships/image" Target="../media/image45.jpeg"/><Relationship Id="rId2" Type="http://schemas.openxmlformats.org/officeDocument/2006/relationships/slideLayout" Target="../slideLayouts/slideLayout73.xml"/>
</Relationships>
</file>

<file path=ppt/slides/_rels/slide17.xml.rels><?xml version="1.0" encoding="UTF-8"?>
<Relationships xmlns="http://schemas.openxmlformats.org/package/2006/relationships"><Relationship Id="rId1" Type="http://schemas.openxmlformats.org/officeDocument/2006/relationships/image" Target="../media/image46.jpeg"/><Relationship Id="rId2" Type="http://schemas.openxmlformats.org/officeDocument/2006/relationships/slideLayout" Target="../slideLayouts/slideLayout73.xml"/>
</Relationships>
</file>

<file path=ppt/slides/_rels/slide18.xml.rels><?xml version="1.0" encoding="UTF-8"?>
<Relationships xmlns="http://schemas.openxmlformats.org/package/2006/relationships"><Relationship Id="rId1" Type="http://schemas.openxmlformats.org/officeDocument/2006/relationships/image" Target="../media/image47.jpeg"/><Relationship Id="rId2" Type="http://schemas.openxmlformats.org/officeDocument/2006/relationships/slideLayout" Target="../slideLayouts/slideLayout85.xml"/>
</Relationships>
</file>

<file path=ppt/slides/_rels/slide19.xml.rels><?xml version="1.0" encoding="UTF-8"?>
<Relationships xmlns="http://schemas.openxmlformats.org/package/2006/relationships"><Relationship Id="rId1" Type="http://schemas.openxmlformats.org/officeDocument/2006/relationships/image" Target="../media/image48.jpeg"/><Relationship Id="rId2" Type="http://schemas.openxmlformats.org/officeDocument/2006/relationships/image" Target="../media/image49.jpeg"/><Relationship Id="rId3" Type="http://schemas.openxmlformats.org/officeDocument/2006/relationships/image" Target="../media/image50.jpeg"/><Relationship Id="rId4" Type="http://schemas.openxmlformats.org/officeDocument/2006/relationships/slideLayout" Target="../slideLayouts/slideLayout73.xml"/>
</Relationships>
</file>

<file path=ppt/slides/_rels/slide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51.jpeg"/><Relationship Id="rId2" Type="http://schemas.openxmlformats.org/officeDocument/2006/relationships/slideLayout" Target="../slideLayouts/slideLayout73.xml"/>
</Relationships>
</file>

<file path=ppt/slides/_rels/slide21.xml.rels><?xml version="1.0" encoding="UTF-8"?>
<Relationships xmlns="http://schemas.openxmlformats.org/package/2006/relationships"><Relationship Id="rId1" Type="http://schemas.openxmlformats.org/officeDocument/2006/relationships/image" Target="../media/image52.jpeg"/><Relationship Id="rId2" Type="http://schemas.openxmlformats.org/officeDocument/2006/relationships/slideLayout" Target="../slideLayouts/slideLayout85.xml"/>
</Relationships>
</file>

<file path=ppt/slides/_rels/slide22.xml.rels><?xml version="1.0" encoding="UTF-8"?>
<Relationships xmlns="http://schemas.openxmlformats.org/package/2006/relationships"><Relationship Id="rId1" Type="http://schemas.openxmlformats.org/officeDocument/2006/relationships/image" Target="../media/image53.jpeg"/><Relationship Id="rId2" Type="http://schemas.openxmlformats.org/officeDocument/2006/relationships/slideLayout" Target="../slideLayouts/slideLayout73.xml"/>
</Relationships>
</file>

<file path=ppt/slides/_rels/slide23.xml.rels><?xml version="1.0" encoding="UTF-8"?>
<Relationships xmlns="http://schemas.openxmlformats.org/package/2006/relationships"><Relationship Id="rId1" Type="http://schemas.openxmlformats.org/officeDocument/2006/relationships/image" Target="../media/image54.jpeg"/><Relationship Id="rId2" Type="http://schemas.openxmlformats.org/officeDocument/2006/relationships/slideLayout" Target="../slideLayouts/slideLayout73.xml"/>
</Relationships>
</file>

<file path=ppt/slides/_rels/slide24.xml.rels><?xml version="1.0" encoding="UTF-8"?>
<Relationships xmlns="http://schemas.openxmlformats.org/package/2006/relationships"><Relationship Id="rId1" Type="http://schemas.openxmlformats.org/officeDocument/2006/relationships/image" Target="../media/image55.png"/><Relationship Id="rId2" Type="http://schemas.openxmlformats.org/officeDocument/2006/relationships/image" Target="../media/image56.png"/><Relationship Id="rId3" Type="http://schemas.openxmlformats.org/officeDocument/2006/relationships/slideLayout" Target="../slideLayouts/slideLayout101.xml"/>
</Relationships>
</file>

<file path=ppt/slides/_rels/slide25.xml.rels><?xml version="1.0" encoding="UTF-8"?>
<Relationships xmlns="http://schemas.openxmlformats.org/package/2006/relationships"><Relationship Id="rId1" Type="http://schemas.openxmlformats.org/officeDocument/2006/relationships/image" Target="../media/image57.png"/><Relationship Id="rId2" Type="http://schemas.openxmlformats.org/officeDocument/2006/relationships/image" Target="../media/image58.png"/><Relationship Id="rId3" Type="http://schemas.openxmlformats.org/officeDocument/2006/relationships/slideLayout" Target="../slideLayouts/slideLayout49.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27.xml"/>
</Relationships>
</file>

<file path=ppt/slides/_rels/slide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27.xml"/>
</Relationships>
</file>

<file path=ppt/slides/_rels/slide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27.xml"/>
</Relationships>
</file>

<file path=ppt/slides/_rels/slide7.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27.xml"/>
</Relationships>
</file>

<file path=ppt/slides/_rels/slide8.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image" Target="../media/image22.jpeg"/><Relationship Id="rId4" Type="http://schemas.openxmlformats.org/officeDocument/2006/relationships/image" Target="../media/image23.jpeg"/><Relationship Id="rId5" Type="http://schemas.openxmlformats.org/officeDocument/2006/relationships/image" Target="../media/image24.jpeg"/><Relationship Id="rId6" Type="http://schemas.openxmlformats.org/officeDocument/2006/relationships/slideLayout" Target="../slideLayouts/slideLayout27.xml"/>
</Relationships>
</file>

<file path=ppt/slides/_rels/slide9.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image" Target="../media/image27.png"/><Relationship Id="rId4" Type="http://schemas.openxmlformats.org/officeDocument/2006/relationships/slideLayout" Target="../slideLayouts/slideLayout2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TextShape 1"/>
          <p:cNvSpPr txBox="1"/>
          <p:nvPr/>
        </p:nvSpPr>
        <p:spPr>
          <a:xfrm>
            <a:off x="3204000" y="1697400"/>
            <a:ext cx="5436000" cy="750600"/>
          </a:xfrm>
          <a:prstGeom prst="rect">
            <a:avLst/>
          </a:prstGeom>
          <a:noFill/>
          <a:ln>
            <a:noFill/>
          </a:ln>
        </p:spPr>
        <p:txBody>
          <a:bodyPr tIns="91440" bIns="91440">
            <a:noAutofit/>
          </a:bodyPr>
          <a:p>
            <a:pPr>
              <a:lnSpc>
                <a:spcPct val="100000"/>
              </a:lnSpc>
              <a:tabLst>
                <a:tab algn="l" pos="0"/>
              </a:tabLst>
            </a:pPr>
            <a:r>
              <a:rPr b="0" lang="pt-BR" sz="4000" spc="-1" strike="noStrike">
                <a:solidFill>
                  <a:srgbClr val="ffffff"/>
                </a:solidFill>
                <a:latin typeface="Montserrat"/>
                <a:ea typeface="Montserrat"/>
              </a:rPr>
              <a:t>C</a:t>
            </a:r>
            <a:r>
              <a:rPr b="0" lang="pt-BR" sz="4000" spc="-1" strike="noStrike">
                <a:solidFill>
                  <a:srgbClr val="ffffff"/>
                </a:solidFill>
                <a:latin typeface="Montserrat"/>
                <a:ea typeface="Montserrat"/>
              </a:rPr>
              <a:t>u</a:t>
            </a:r>
            <a:r>
              <a:rPr b="0" lang="pt-BR" sz="4000" spc="-1" strike="noStrike">
                <a:solidFill>
                  <a:srgbClr val="ffffff"/>
                </a:solidFill>
                <a:latin typeface="Montserrat"/>
                <a:ea typeface="Montserrat"/>
              </a:rPr>
              <a:t>r</a:t>
            </a:r>
            <a:r>
              <a:rPr b="0" lang="pt-BR" sz="4000" spc="-1" strike="noStrike">
                <a:solidFill>
                  <a:srgbClr val="ffffff"/>
                </a:solidFill>
                <a:latin typeface="Montserrat"/>
                <a:ea typeface="Montserrat"/>
              </a:rPr>
              <a:t>s</a:t>
            </a:r>
            <a:r>
              <a:rPr b="0" lang="pt-BR" sz="4000" spc="-1" strike="noStrike">
                <a:solidFill>
                  <a:srgbClr val="ffffff"/>
                </a:solidFill>
                <a:latin typeface="Montserrat"/>
                <a:ea typeface="Montserrat"/>
              </a:rPr>
              <a:t>o </a:t>
            </a:r>
            <a:r>
              <a:rPr b="0" lang="pt-BR" sz="4000" spc="-1" strike="noStrike">
                <a:solidFill>
                  <a:srgbClr val="ffffff"/>
                </a:solidFill>
                <a:latin typeface="Montserrat"/>
                <a:ea typeface="Montserrat"/>
              </a:rPr>
              <a:t>P</a:t>
            </a:r>
            <a:r>
              <a:rPr b="0" lang="pt-BR" sz="4000" spc="-1" strike="noStrike">
                <a:solidFill>
                  <a:srgbClr val="ffffff"/>
                </a:solidFill>
                <a:latin typeface="Montserrat"/>
                <a:ea typeface="Montserrat"/>
              </a:rPr>
              <a:t>c</a:t>
            </a:r>
            <a:r>
              <a:rPr b="0" lang="pt-BR" sz="4000" spc="-1" strike="noStrike">
                <a:solidFill>
                  <a:srgbClr val="ffffff"/>
                </a:solidFill>
                <a:latin typeface="Montserrat"/>
                <a:ea typeface="Montserrat"/>
              </a:rPr>
              <a:t>D</a:t>
            </a:r>
            <a:r>
              <a:rPr b="0" lang="pt-BR" sz="4000" spc="-1" strike="noStrike">
                <a:solidFill>
                  <a:srgbClr val="ffffff"/>
                </a:solidFill>
                <a:latin typeface="Montserrat"/>
                <a:ea typeface="Montserrat"/>
              </a:rPr>
              <a:t>e</a:t>
            </a:r>
            <a:r>
              <a:rPr b="0" lang="pt-BR" sz="4000" spc="-1" strike="noStrike">
                <a:solidFill>
                  <a:srgbClr val="ffffff"/>
                </a:solidFill>
                <a:latin typeface="Montserrat"/>
                <a:ea typeface="Montserrat"/>
              </a:rPr>
              <a:t>v</a:t>
            </a:r>
            <a:r>
              <a:rPr b="0" lang="pt-BR" sz="4000" spc="-1" strike="noStrike">
                <a:solidFill>
                  <a:srgbClr val="ffffff"/>
                </a:solidFill>
                <a:latin typeface="Montserrat"/>
                <a:ea typeface="Montserrat"/>
              </a:rPr>
              <a:t>s</a:t>
            </a:r>
            <a:r>
              <a:rPr b="0" lang="pt-BR" sz="2800" spc="-1" strike="noStrike">
                <a:solidFill>
                  <a:srgbClr val="ffffff"/>
                </a:solidFill>
                <a:latin typeface="Montserrat"/>
                <a:ea typeface="Montserrat"/>
              </a:rPr>
              <a:t> </a:t>
            </a:r>
            <a:r>
              <a:rPr b="0" lang="pt-BR" sz="2800" spc="-1" strike="noStrike">
                <a:solidFill>
                  <a:srgbClr val="ffffff"/>
                </a:solidFill>
                <a:latin typeface="Montserrat"/>
                <a:ea typeface="Montserrat"/>
              </a:rPr>
              <a:t>F</a:t>
            </a:r>
            <a:r>
              <a:rPr b="0" lang="pt-BR" sz="2800" spc="-1" strike="noStrike">
                <a:solidFill>
                  <a:srgbClr val="ffffff"/>
                </a:solidFill>
                <a:latin typeface="Montserrat"/>
                <a:ea typeface="Montserrat"/>
              </a:rPr>
              <a:t>ul</a:t>
            </a:r>
            <a:r>
              <a:rPr b="0" lang="pt-BR" sz="2800" spc="-1" strike="noStrike">
                <a:solidFill>
                  <a:srgbClr val="ffffff"/>
                </a:solidFill>
                <a:latin typeface="Montserrat"/>
                <a:ea typeface="Montserrat"/>
              </a:rPr>
              <a:t>lS</a:t>
            </a:r>
            <a:r>
              <a:rPr b="0" lang="pt-BR" sz="2800" spc="-1" strike="noStrike">
                <a:solidFill>
                  <a:srgbClr val="ffffff"/>
                </a:solidFill>
                <a:latin typeface="Montserrat"/>
                <a:ea typeface="Montserrat"/>
              </a:rPr>
              <a:t>ta</a:t>
            </a:r>
            <a:r>
              <a:rPr b="0" lang="pt-BR" sz="2800" spc="-1" strike="noStrike">
                <a:solidFill>
                  <a:srgbClr val="ffffff"/>
                </a:solidFill>
                <a:latin typeface="Montserrat"/>
                <a:ea typeface="Montserrat"/>
              </a:rPr>
              <a:t>c</a:t>
            </a:r>
            <a:r>
              <a:rPr b="0" lang="pt-BR" sz="2800" spc="-1" strike="noStrike">
                <a:solidFill>
                  <a:srgbClr val="ffffff"/>
                </a:solidFill>
                <a:latin typeface="Montserrat"/>
                <a:ea typeface="Montserrat"/>
              </a:rPr>
              <a:t>k</a:t>
            </a:r>
            <a:endParaRPr b="0" lang="pt-BR" sz="2800" spc="-1" strike="noStrike">
              <a:solidFill>
                <a:srgbClr val="000000"/>
              </a:solidFill>
              <a:latin typeface="Arial"/>
            </a:endParaRPr>
          </a:p>
        </p:txBody>
      </p:sp>
      <p:sp>
        <p:nvSpPr>
          <p:cNvPr id="429" name="TextShape 2"/>
          <p:cNvSpPr txBox="1"/>
          <p:nvPr/>
        </p:nvSpPr>
        <p:spPr>
          <a:xfrm>
            <a:off x="6406920" y="3543840"/>
            <a:ext cx="2299680" cy="1218240"/>
          </a:xfrm>
          <a:prstGeom prst="rect">
            <a:avLst/>
          </a:prstGeom>
          <a:noFill/>
          <a:ln>
            <a:noFill/>
          </a:ln>
        </p:spPr>
        <p:txBody>
          <a:bodyPr tIns="91440" bIns="91440">
            <a:noAutofit/>
          </a:bodyPr>
          <a:p>
            <a:pPr algn="r">
              <a:lnSpc>
                <a:spcPct val="115000"/>
              </a:lnSpc>
              <a:tabLst>
                <a:tab algn="l" pos="0"/>
              </a:tabLst>
            </a:pPr>
            <a:r>
              <a:rPr b="0" lang="pt-BR" sz="1300" spc="-1" strike="noStrike">
                <a:solidFill>
                  <a:srgbClr val="ffffff"/>
                </a:solidFill>
                <a:latin typeface="Lato"/>
                <a:ea typeface="Lato"/>
              </a:rPr>
              <a:t>Proj</a:t>
            </a:r>
            <a:r>
              <a:rPr b="0" lang="pt-BR" sz="1300" spc="-1" strike="noStrike">
                <a:solidFill>
                  <a:srgbClr val="ffffff"/>
                </a:solidFill>
                <a:latin typeface="Lato"/>
                <a:ea typeface="Lato"/>
              </a:rPr>
              <a:t>eto </a:t>
            </a:r>
            <a:r>
              <a:rPr b="0" lang="pt-BR" sz="1300" spc="-1" strike="noStrike">
                <a:solidFill>
                  <a:srgbClr val="ffffff"/>
                </a:solidFill>
                <a:latin typeface="Lato"/>
                <a:ea typeface="Lato"/>
              </a:rPr>
              <a:t>Inte</a:t>
            </a:r>
            <a:r>
              <a:rPr b="0" lang="pt-BR" sz="1300" spc="-1" strike="noStrike">
                <a:solidFill>
                  <a:srgbClr val="ffffff"/>
                </a:solidFill>
                <a:latin typeface="Lato"/>
                <a:ea typeface="Lato"/>
              </a:rPr>
              <a:t>grad</a:t>
            </a:r>
            <a:r>
              <a:rPr b="0" lang="pt-BR" sz="1300" spc="-1" strike="noStrike">
                <a:solidFill>
                  <a:srgbClr val="ffffff"/>
                </a:solidFill>
                <a:latin typeface="Lato"/>
                <a:ea typeface="Lato"/>
              </a:rPr>
              <a:t>or - </a:t>
            </a:r>
            <a:r>
              <a:rPr b="0" lang="pt-BR" sz="1300" spc="-1" strike="noStrike">
                <a:solidFill>
                  <a:srgbClr val="ffffff"/>
                </a:solidFill>
                <a:latin typeface="Lato"/>
                <a:ea typeface="Lato"/>
              </a:rPr>
              <a:t>Gru</a:t>
            </a:r>
            <a:r>
              <a:rPr b="0" lang="pt-BR" sz="1300" spc="-1" strike="noStrike">
                <a:solidFill>
                  <a:srgbClr val="ffffff"/>
                </a:solidFill>
                <a:latin typeface="Lato"/>
                <a:ea typeface="Lato"/>
              </a:rPr>
              <a:t>po 2</a:t>
            </a:r>
            <a:endParaRPr b="0" lang="pt-BR" sz="1300" spc="-1" strike="noStrike">
              <a:latin typeface="Arial"/>
            </a:endParaRPr>
          </a:p>
          <a:p>
            <a:pPr algn="r">
              <a:lnSpc>
                <a:spcPct val="100000"/>
              </a:lnSpc>
              <a:spcBef>
                <a:spcPts val="1599"/>
              </a:spcBef>
              <a:tabLst>
                <a:tab algn="l" pos="0"/>
              </a:tabLst>
            </a:pPr>
            <a:r>
              <a:rPr b="0" lang="pt-BR" sz="1300" spc="-1" strike="noStrike">
                <a:solidFill>
                  <a:srgbClr val="ffffff"/>
                </a:solidFill>
                <a:latin typeface="Lato"/>
                <a:ea typeface="Lato"/>
              </a:rPr>
              <a:t>Carl</a:t>
            </a:r>
            <a:r>
              <a:rPr b="0" lang="pt-BR" sz="1300" spc="-1" strike="noStrike">
                <a:solidFill>
                  <a:srgbClr val="ffffff"/>
                </a:solidFill>
                <a:latin typeface="Lato"/>
                <a:ea typeface="Lato"/>
              </a:rPr>
              <a:t>os </a:t>
            </a:r>
            <a:r>
              <a:rPr b="0" lang="pt-BR" sz="1300" spc="-1" strike="noStrike">
                <a:solidFill>
                  <a:srgbClr val="ffffff"/>
                </a:solidFill>
                <a:latin typeface="Lato"/>
                <a:ea typeface="Lato"/>
              </a:rPr>
              <a:t>Proc</a:t>
            </a:r>
            <a:r>
              <a:rPr b="0" lang="pt-BR" sz="1300" spc="-1" strike="noStrike">
                <a:solidFill>
                  <a:srgbClr val="ffffff"/>
                </a:solidFill>
                <a:latin typeface="Lato"/>
                <a:ea typeface="Lato"/>
              </a:rPr>
              <a:t>ídio</a:t>
            </a:r>
            <a:endParaRPr b="0" lang="pt-BR" sz="1300" spc="-1" strike="noStrike">
              <a:latin typeface="Arial"/>
            </a:endParaRPr>
          </a:p>
          <a:p>
            <a:pPr algn="r">
              <a:lnSpc>
                <a:spcPct val="100000"/>
              </a:lnSpc>
              <a:tabLst>
                <a:tab algn="l" pos="0"/>
              </a:tabLst>
            </a:pPr>
            <a:r>
              <a:rPr b="0" lang="pt-BR" sz="1300" spc="-1" strike="noStrike">
                <a:solidFill>
                  <a:srgbClr val="ffffff"/>
                </a:solidFill>
                <a:latin typeface="Lato"/>
                <a:ea typeface="Lato"/>
              </a:rPr>
              <a:t>Fern</a:t>
            </a:r>
            <a:r>
              <a:rPr b="0" lang="pt-BR" sz="1300" spc="-1" strike="noStrike">
                <a:solidFill>
                  <a:srgbClr val="ffffff"/>
                </a:solidFill>
                <a:latin typeface="Lato"/>
                <a:ea typeface="Lato"/>
              </a:rPr>
              <a:t>and</a:t>
            </a:r>
            <a:r>
              <a:rPr b="0" lang="pt-BR" sz="1300" spc="-1" strike="noStrike">
                <a:solidFill>
                  <a:srgbClr val="ffffff"/>
                </a:solidFill>
                <a:latin typeface="Lato"/>
                <a:ea typeface="Lato"/>
              </a:rPr>
              <a:t>o </a:t>
            </a:r>
            <a:r>
              <a:rPr b="0" lang="pt-BR" sz="1300" spc="-1" strike="noStrike">
                <a:solidFill>
                  <a:srgbClr val="ffffff"/>
                </a:solidFill>
                <a:latin typeface="Lato"/>
                <a:ea typeface="Lato"/>
              </a:rPr>
              <a:t>Borb</a:t>
            </a:r>
            <a:r>
              <a:rPr b="0" lang="pt-BR" sz="1300" spc="-1" strike="noStrike">
                <a:solidFill>
                  <a:srgbClr val="ffffff"/>
                </a:solidFill>
                <a:latin typeface="Lato"/>
                <a:ea typeface="Lato"/>
              </a:rPr>
              <a:t>a</a:t>
            </a:r>
            <a:endParaRPr b="0" lang="pt-BR" sz="1300" spc="-1" strike="noStrike">
              <a:latin typeface="Arial"/>
            </a:endParaRPr>
          </a:p>
          <a:p>
            <a:pPr algn="r">
              <a:lnSpc>
                <a:spcPct val="100000"/>
              </a:lnSpc>
              <a:tabLst>
                <a:tab algn="l" pos="0"/>
              </a:tabLst>
            </a:pPr>
            <a:r>
              <a:rPr b="0" lang="pt-BR" sz="1300" spc="-1" strike="noStrike">
                <a:solidFill>
                  <a:srgbClr val="ffffff"/>
                </a:solidFill>
                <a:latin typeface="Lato"/>
                <a:ea typeface="Lato"/>
              </a:rPr>
              <a:t>Flag</a:t>
            </a:r>
            <a:r>
              <a:rPr b="0" lang="pt-BR" sz="1300" spc="-1" strike="noStrike">
                <a:solidFill>
                  <a:srgbClr val="ffffff"/>
                </a:solidFill>
                <a:latin typeface="Lato"/>
                <a:ea typeface="Lato"/>
              </a:rPr>
              <a:t>ner </a:t>
            </a:r>
            <a:r>
              <a:rPr b="0" lang="pt-BR" sz="1300" spc="-1" strike="noStrike">
                <a:solidFill>
                  <a:srgbClr val="ffffff"/>
                </a:solidFill>
                <a:latin typeface="Lato"/>
                <a:ea typeface="Lato"/>
              </a:rPr>
              <a:t>Cam</a:t>
            </a:r>
            <a:r>
              <a:rPr b="0" lang="pt-BR" sz="1300" spc="-1" strike="noStrike">
                <a:solidFill>
                  <a:srgbClr val="ffffff"/>
                </a:solidFill>
                <a:latin typeface="Lato"/>
                <a:ea typeface="Lato"/>
              </a:rPr>
              <a:t>argo</a:t>
            </a:r>
            <a:endParaRPr b="0" lang="pt-BR" sz="1300" spc="-1" strike="noStrike">
              <a:latin typeface="Arial"/>
            </a:endParaRPr>
          </a:p>
        </p:txBody>
      </p:sp>
      <p:sp>
        <p:nvSpPr>
          <p:cNvPr id="430" name="CustomShape 3"/>
          <p:cNvSpPr/>
          <p:nvPr/>
        </p:nvSpPr>
        <p:spPr>
          <a:xfrm>
            <a:off x="5957280" y="2258280"/>
            <a:ext cx="3198600" cy="45756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1" lang="pt-BR" sz="1800" spc="-1" strike="noStrike">
                <a:solidFill>
                  <a:srgbClr val="ffffff"/>
                </a:solidFill>
                <a:latin typeface="Montserrat"/>
                <a:ea typeface="Montserrat"/>
              </a:rPr>
              <a:t>Digital House / IBM</a:t>
            </a:r>
            <a:endParaRPr b="0" lang="pt-BR" sz="1800" spc="-1" strike="noStrike">
              <a:latin typeface="Arial"/>
            </a:endParaRPr>
          </a:p>
        </p:txBody>
      </p:sp>
      <p:pic>
        <p:nvPicPr>
          <p:cNvPr id="431" name="Google Shape;231;p17" descr=""/>
          <p:cNvPicPr/>
          <p:nvPr/>
        </p:nvPicPr>
        <p:blipFill>
          <a:blip r:embed="rId1"/>
          <a:stretch/>
        </p:blipFill>
        <p:spPr>
          <a:xfrm>
            <a:off x="4740480" y="4237200"/>
            <a:ext cx="479520" cy="47952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00" name="" descr=""/>
          <p:cNvPicPr/>
          <p:nvPr/>
        </p:nvPicPr>
        <p:blipFill>
          <a:blip r:embed="rId1"/>
          <a:stretch/>
        </p:blipFill>
        <p:spPr>
          <a:xfrm>
            <a:off x="0" y="2880"/>
            <a:ext cx="9144000" cy="1924560"/>
          </a:xfrm>
          <a:prstGeom prst="rect">
            <a:avLst/>
          </a:prstGeom>
          <a:ln>
            <a:noFill/>
          </a:ln>
        </p:spPr>
      </p:pic>
      <p:pic>
        <p:nvPicPr>
          <p:cNvPr id="501" name="Google Shape;764;p41_11" descr=""/>
          <p:cNvPicPr/>
          <p:nvPr/>
        </p:nvPicPr>
        <p:blipFill>
          <a:blip r:embed="rId2"/>
          <a:stretch/>
        </p:blipFill>
        <p:spPr>
          <a:xfrm>
            <a:off x="8342640" y="4322880"/>
            <a:ext cx="549720" cy="549720"/>
          </a:xfrm>
          <a:prstGeom prst="rect">
            <a:avLst/>
          </a:prstGeom>
          <a:ln>
            <a:noFill/>
          </a:ln>
        </p:spPr>
      </p:pic>
      <p:sp>
        <p:nvSpPr>
          <p:cNvPr id="502" name="TextShape 1"/>
          <p:cNvSpPr txBox="1"/>
          <p:nvPr/>
        </p:nvSpPr>
        <p:spPr>
          <a:xfrm>
            <a:off x="4321440" y="537120"/>
            <a:ext cx="4750560" cy="598320"/>
          </a:xfrm>
          <a:prstGeom prst="rect">
            <a:avLst/>
          </a:prstGeom>
          <a:noFill/>
          <a:ln>
            <a:noFill/>
          </a:ln>
        </p:spPr>
        <p:txBody>
          <a:bodyPr tIns="91440" bIns="91440">
            <a:noAutofit/>
          </a:bodyPr>
          <a:p>
            <a:pPr>
              <a:lnSpc>
                <a:spcPct val="115000"/>
              </a:lnSpc>
              <a:spcAft>
                <a:spcPts val="1599"/>
              </a:spcAft>
              <a:tabLst>
                <a:tab algn="l" pos="0"/>
              </a:tabLst>
            </a:pPr>
            <a:r>
              <a:rPr b="0" lang="pt-BR" sz="2400" spc="-1" strike="noStrike">
                <a:solidFill>
                  <a:srgbClr val="ffffff"/>
                </a:solidFill>
                <a:latin typeface="Montserrat"/>
                <a:ea typeface="Montserrat"/>
              </a:rPr>
              <a:t>Fluxo das Telas - Cadastrador</a:t>
            </a:r>
            <a:endParaRPr b="0" lang="pt-BR" sz="2400" spc="-1" strike="noStrike">
              <a:solidFill>
                <a:srgbClr val="000000"/>
              </a:solidFill>
              <a:latin typeface="Arial"/>
            </a:endParaRPr>
          </a:p>
        </p:txBody>
      </p:sp>
      <p:pic>
        <p:nvPicPr>
          <p:cNvPr id="503" name="Google Shape;373;p26" descr=""/>
          <p:cNvPicPr/>
          <p:nvPr/>
        </p:nvPicPr>
        <p:blipFill>
          <a:blip r:embed="rId3"/>
          <a:stretch/>
        </p:blipFill>
        <p:spPr>
          <a:xfrm>
            <a:off x="2199600" y="1288080"/>
            <a:ext cx="3562920" cy="328104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04" name="" descr=""/>
          <p:cNvPicPr/>
          <p:nvPr/>
        </p:nvPicPr>
        <p:blipFill>
          <a:blip r:embed="rId1"/>
          <a:stretch/>
        </p:blipFill>
        <p:spPr>
          <a:xfrm>
            <a:off x="0" y="2880"/>
            <a:ext cx="9144000" cy="1924560"/>
          </a:xfrm>
          <a:prstGeom prst="rect">
            <a:avLst/>
          </a:prstGeom>
          <a:ln>
            <a:noFill/>
          </a:ln>
        </p:spPr>
      </p:pic>
      <p:pic>
        <p:nvPicPr>
          <p:cNvPr id="505" name="Google Shape;764;p41_12" descr=""/>
          <p:cNvPicPr/>
          <p:nvPr/>
        </p:nvPicPr>
        <p:blipFill>
          <a:blip r:embed="rId2"/>
          <a:stretch/>
        </p:blipFill>
        <p:spPr>
          <a:xfrm>
            <a:off x="8342640" y="4322880"/>
            <a:ext cx="549720" cy="549720"/>
          </a:xfrm>
          <a:prstGeom prst="rect">
            <a:avLst/>
          </a:prstGeom>
          <a:ln>
            <a:noFill/>
          </a:ln>
        </p:spPr>
      </p:pic>
      <p:sp>
        <p:nvSpPr>
          <p:cNvPr id="506" name="TextShape 1"/>
          <p:cNvSpPr txBox="1"/>
          <p:nvPr/>
        </p:nvSpPr>
        <p:spPr>
          <a:xfrm>
            <a:off x="5185440" y="537120"/>
            <a:ext cx="3886560" cy="598320"/>
          </a:xfrm>
          <a:prstGeom prst="rect">
            <a:avLst/>
          </a:prstGeom>
          <a:noFill/>
          <a:ln>
            <a:noFill/>
          </a:ln>
        </p:spPr>
        <p:txBody>
          <a:bodyPr tIns="91440" bIns="91440">
            <a:noAutofit/>
          </a:bodyPr>
          <a:p>
            <a:pPr>
              <a:lnSpc>
                <a:spcPct val="115000"/>
              </a:lnSpc>
              <a:spcAft>
                <a:spcPts val="1599"/>
              </a:spcAft>
              <a:tabLst>
                <a:tab algn="l" pos="0"/>
              </a:tabLst>
            </a:pPr>
            <a:r>
              <a:rPr b="0" lang="pt-BR" sz="2400" spc="-1" strike="noStrike">
                <a:solidFill>
                  <a:srgbClr val="ffffff"/>
                </a:solidFill>
                <a:latin typeface="Montserrat"/>
                <a:ea typeface="Montserrat"/>
              </a:rPr>
              <a:t>F</a:t>
            </a:r>
            <a:r>
              <a:rPr b="0" lang="pt-BR" sz="2400" spc="-1" strike="noStrike">
                <a:solidFill>
                  <a:srgbClr val="ffffff"/>
                </a:solidFill>
                <a:latin typeface="Montserrat"/>
                <a:ea typeface="Montserrat"/>
              </a:rPr>
              <a:t>l</a:t>
            </a:r>
            <a:r>
              <a:rPr b="0" lang="pt-BR" sz="2400" spc="-1" strike="noStrike">
                <a:solidFill>
                  <a:srgbClr val="ffffff"/>
                </a:solidFill>
                <a:latin typeface="Montserrat"/>
                <a:ea typeface="Montserrat"/>
              </a:rPr>
              <a:t>u</a:t>
            </a:r>
            <a:r>
              <a:rPr b="0" lang="pt-BR" sz="2400" spc="-1" strike="noStrike">
                <a:solidFill>
                  <a:srgbClr val="ffffff"/>
                </a:solidFill>
                <a:latin typeface="Montserrat"/>
                <a:ea typeface="Montserrat"/>
              </a:rPr>
              <a:t>x</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l</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i</a:t>
            </a:r>
            <a:r>
              <a:rPr b="0" lang="pt-BR" sz="2400" spc="-1" strike="noStrike">
                <a:solidFill>
                  <a:srgbClr val="ffffff"/>
                </a:solidFill>
                <a:latin typeface="Montserrat"/>
                <a:ea typeface="Montserrat"/>
              </a:rPr>
              <a:t>n</a:t>
            </a:r>
            <a:endParaRPr b="0" lang="pt-BR" sz="2400" spc="-1" strike="noStrike">
              <a:solidFill>
                <a:srgbClr val="000000"/>
              </a:solidFill>
              <a:latin typeface="Arial"/>
            </a:endParaRPr>
          </a:p>
        </p:txBody>
      </p:sp>
      <p:pic>
        <p:nvPicPr>
          <p:cNvPr id="507" name="Google Shape;405;p27" descr=""/>
          <p:cNvPicPr/>
          <p:nvPr/>
        </p:nvPicPr>
        <p:blipFill>
          <a:blip r:embed="rId3"/>
          <a:stretch/>
        </p:blipFill>
        <p:spPr>
          <a:xfrm>
            <a:off x="3167280" y="1432080"/>
            <a:ext cx="3626640" cy="320112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08" name="" descr=""/>
          <p:cNvPicPr/>
          <p:nvPr/>
        </p:nvPicPr>
        <p:blipFill>
          <a:blip r:embed="rId1"/>
          <a:stretch/>
        </p:blipFill>
        <p:spPr>
          <a:xfrm>
            <a:off x="0" y="2880"/>
            <a:ext cx="9144000" cy="1924560"/>
          </a:xfrm>
          <a:prstGeom prst="rect">
            <a:avLst/>
          </a:prstGeom>
          <a:ln>
            <a:noFill/>
          </a:ln>
        </p:spPr>
      </p:pic>
      <p:pic>
        <p:nvPicPr>
          <p:cNvPr id="509" name="Google Shape;764;p41_13" descr=""/>
          <p:cNvPicPr/>
          <p:nvPr/>
        </p:nvPicPr>
        <p:blipFill>
          <a:blip r:embed="rId2"/>
          <a:stretch/>
        </p:blipFill>
        <p:spPr>
          <a:xfrm>
            <a:off x="8342640" y="4322880"/>
            <a:ext cx="549720" cy="549720"/>
          </a:xfrm>
          <a:prstGeom prst="rect">
            <a:avLst/>
          </a:prstGeom>
          <a:ln>
            <a:noFill/>
          </a:ln>
        </p:spPr>
      </p:pic>
      <p:sp>
        <p:nvSpPr>
          <p:cNvPr id="510" name="TextShape 1"/>
          <p:cNvSpPr txBox="1"/>
          <p:nvPr/>
        </p:nvSpPr>
        <p:spPr>
          <a:xfrm>
            <a:off x="5401440" y="537120"/>
            <a:ext cx="3670560" cy="598320"/>
          </a:xfrm>
          <a:prstGeom prst="rect">
            <a:avLst/>
          </a:prstGeom>
          <a:noFill/>
          <a:ln>
            <a:noFill/>
          </a:ln>
        </p:spPr>
        <p:txBody>
          <a:bodyPr tIns="91440" bIns="91440">
            <a:noAutofit/>
          </a:bodyPr>
          <a:p>
            <a:pPr>
              <a:lnSpc>
                <a:spcPct val="115000"/>
              </a:lnSpc>
              <a:spcAft>
                <a:spcPts val="1599"/>
              </a:spcAft>
              <a:tabLst>
                <a:tab algn="l" pos="0"/>
              </a:tabLst>
            </a:pPr>
            <a:r>
              <a:rPr b="0" lang="pt-BR" sz="2400" spc="-1" strike="noStrike">
                <a:solidFill>
                  <a:srgbClr val="ffffff"/>
                </a:solidFill>
                <a:latin typeface="Montserrat"/>
                <a:ea typeface="Montserrat"/>
              </a:rPr>
              <a:t>F</a:t>
            </a:r>
            <a:r>
              <a:rPr b="0" lang="pt-BR" sz="2400" spc="-1" strike="noStrike">
                <a:solidFill>
                  <a:srgbClr val="ffffff"/>
                </a:solidFill>
                <a:latin typeface="Montserrat"/>
                <a:ea typeface="Montserrat"/>
              </a:rPr>
              <a:t>l</a:t>
            </a:r>
            <a:r>
              <a:rPr b="0" lang="pt-BR" sz="2400" spc="-1" strike="noStrike">
                <a:solidFill>
                  <a:srgbClr val="ffffff"/>
                </a:solidFill>
                <a:latin typeface="Montserrat"/>
                <a:ea typeface="Montserrat"/>
              </a:rPr>
              <a:t>u</a:t>
            </a:r>
            <a:r>
              <a:rPr b="0" lang="pt-BR" sz="2400" spc="-1" strike="noStrike">
                <a:solidFill>
                  <a:srgbClr val="ffffff"/>
                </a:solidFill>
                <a:latin typeface="Montserrat"/>
                <a:ea typeface="Montserrat"/>
              </a:rPr>
              <a:t>x</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l</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G</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r</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l</a:t>
            </a:r>
            <a:endParaRPr b="0" lang="pt-BR" sz="2400" spc="-1" strike="noStrike">
              <a:solidFill>
                <a:srgbClr val="000000"/>
              </a:solidFill>
              <a:latin typeface="Arial"/>
            </a:endParaRPr>
          </a:p>
        </p:txBody>
      </p:sp>
      <p:pic>
        <p:nvPicPr>
          <p:cNvPr id="511" name="Google Shape;437;p28" descr=""/>
          <p:cNvPicPr/>
          <p:nvPr/>
        </p:nvPicPr>
        <p:blipFill>
          <a:blip r:embed="rId3"/>
          <a:stretch/>
        </p:blipFill>
        <p:spPr>
          <a:xfrm>
            <a:off x="1800000" y="1685160"/>
            <a:ext cx="5854320" cy="299232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12" name="" descr=""/>
          <p:cNvPicPr/>
          <p:nvPr/>
        </p:nvPicPr>
        <p:blipFill>
          <a:blip r:embed="rId1"/>
          <a:stretch/>
        </p:blipFill>
        <p:spPr>
          <a:xfrm>
            <a:off x="0" y="720"/>
            <a:ext cx="9144000" cy="1924560"/>
          </a:xfrm>
          <a:prstGeom prst="rect">
            <a:avLst/>
          </a:prstGeom>
          <a:ln>
            <a:noFill/>
          </a:ln>
        </p:spPr>
      </p:pic>
      <p:pic>
        <p:nvPicPr>
          <p:cNvPr id="513" name="Google Shape;764;p41_0" descr=""/>
          <p:cNvPicPr/>
          <p:nvPr/>
        </p:nvPicPr>
        <p:blipFill>
          <a:blip r:embed="rId2"/>
          <a:stretch/>
        </p:blipFill>
        <p:spPr>
          <a:xfrm>
            <a:off x="8342640" y="4320720"/>
            <a:ext cx="549720" cy="549720"/>
          </a:xfrm>
          <a:prstGeom prst="rect">
            <a:avLst/>
          </a:prstGeom>
          <a:ln>
            <a:noFill/>
          </a:ln>
        </p:spPr>
      </p:pic>
      <p:sp>
        <p:nvSpPr>
          <p:cNvPr id="514" name="TextShape 1"/>
          <p:cNvSpPr txBox="1"/>
          <p:nvPr/>
        </p:nvSpPr>
        <p:spPr>
          <a:xfrm>
            <a:off x="5508000" y="393840"/>
            <a:ext cx="3440160" cy="913680"/>
          </a:xfrm>
          <a:prstGeom prst="rect">
            <a:avLst/>
          </a:prstGeom>
          <a:noFill/>
          <a:ln>
            <a:noFill/>
          </a:ln>
        </p:spPr>
        <p:txBody>
          <a:bodyPr tIns="91440" bIns="91440">
            <a:noAutofit/>
          </a:bodyPr>
          <a:p>
            <a:pPr algn="r">
              <a:lnSpc>
                <a:spcPct val="100000"/>
              </a:lnSpc>
              <a:tabLst>
                <a:tab algn="l" pos="0"/>
              </a:tabLst>
            </a:pPr>
            <a:r>
              <a:rPr b="0" lang="pt-BR" sz="2400" spc="-1" strike="noStrike">
                <a:solidFill>
                  <a:srgbClr val="ffffff"/>
                </a:solidFill>
                <a:latin typeface="Montserrat"/>
                <a:ea typeface="Montserrat"/>
              </a:rPr>
              <a:t>Fluxo </a:t>
            </a:r>
            <a:r>
              <a:rPr b="0" lang="pt-BR" sz="2400" spc="-1" strike="noStrike">
                <a:solidFill>
                  <a:srgbClr val="ffffff"/>
                </a:solidFill>
                <a:latin typeface="Montserrat"/>
                <a:ea typeface="Montserrat"/>
              </a:rPr>
              <a:t>de </a:t>
            </a:r>
            <a:r>
              <a:rPr b="0" lang="pt-BR" sz="2400" spc="-1" strike="noStrike">
                <a:solidFill>
                  <a:srgbClr val="ffffff"/>
                </a:solidFill>
                <a:latin typeface="Montserrat"/>
                <a:ea typeface="Montserrat"/>
              </a:rPr>
              <a:t>Trabal</a:t>
            </a:r>
            <a:r>
              <a:rPr b="0" lang="pt-BR" sz="2400" spc="-1" strike="noStrike">
                <a:solidFill>
                  <a:srgbClr val="ffffff"/>
                </a:solidFill>
                <a:latin typeface="Montserrat"/>
                <a:ea typeface="Montserrat"/>
              </a:rPr>
              <a:t>ho</a:t>
            </a:r>
            <a:br/>
            <a:r>
              <a:rPr b="0" lang="pt-BR" sz="2400" spc="-1" strike="noStrike">
                <a:solidFill>
                  <a:srgbClr val="ffffff"/>
                </a:solidFill>
                <a:latin typeface="Montserrat"/>
                <a:ea typeface="Montserrat"/>
              </a:rPr>
              <a:t>no </a:t>
            </a:r>
            <a:r>
              <a:rPr b="0" lang="pt-BR" sz="2400" spc="-1" strike="noStrike">
                <a:solidFill>
                  <a:srgbClr val="ffffff"/>
                </a:solidFill>
                <a:latin typeface="Montserrat"/>
                <a:ea typeface="Montserrat"/>
              </a:rPr>
              <a:t>Dese</a:t>
            </a:r>
            <a:r>
              <a:rPr b="0" lang="pt-BR" sz="2400" spc="-1" strike="noStrike">
                <a:solidFill>
                  <a:srgbClr val="ffffff"/>
                </a:solidFill>
                <a:latin typeface="Montserrat"/>
                <a:ea typeface="Montserrat"/>
              </a:rPr>
              <a:t>nvolvi</a:t>
            </a:r>
            <a:r>
              <a:rPr b="0" lang="pt-BR" sz="2400" spc="-1" strike="noStrike">
                <a:solidFill>
                  <a:srgbClr val="ffffff"/>
                </a:solidFill>
                <a:latin typeface="Montserrat"/>
                <a:ea typeface="Montserrat"/>
              </a:rPr>
              <a:t>ment</a:t>
            </a:r>
            <a:r>
              <a:rPr b="0" lang="pt-BR" sz="2400" spc="-1" strike="noStrike">
                <a:solidFill>
                  <a:srgbClr val="ffffff"/>
                </a:solidFill>
                <a:latin typeface="Montserrat"/>
                <a:ea typeface="Montserrat"/>
              </a:rPr>
              <a:t>o</a:t>
            </a:r>
            <a:endParaRPr b="0" lang="pt-BR" sz="2400" spc="-1" strike="noStrike">
              <a:solidFill>
                <a:srgbClr val="000000"/>
              </a:solidFill>
              <a:latin typeface="Arial"/>
            </a:endParaRPr>
          </a:p>
        </p:txBody>
      </p:sp>
      <p:sp>
        <p:nvSpPr>
          <p:cNvPr id="515" name="CustomShape 2"/>
          <p:cNvSpPr/>
          <p:nvPr/>
        </p:nvSpPr>
        <p:spPr>
          <a:xfrm>
            <a:off x="812880" y="1907280"/>
            <a:ext cx="1853640" cy="44352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600" spc="-1" strike="noStrike">
                <a:solidFill>
                  <a:srgbClr val="ffffff"/>
                </a:solidFill>
                <a:latin typeface="Montserrat"/>
                <a:ea typeface="Montserrat"/>
              </a:rPr>
              <a:t>Protótipo</a:t>
            </a:r>
            <a:endParaRPr b="0" lang="pt-BR" sz="1600" spc="-1" strike="noStrike">
              <a:latin typeface="Arial"/>
            </a:endParaRPr>
          </a:p>
        </p:txBody>
      </p:sp>
      <p:sp>
        <p:nvSpPr>
          <p:cNvPr id="516" name="CustomShape 3"/>
          <p:cNvSpPr/>
          <p:nvPr/>
        </p:nvSpPr>
        <p:spPr>
          <a:xfrm>
            <a:off x="812880" y="3320280"/>
            <a:ext cx="1853640" cy="44352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600" spc="-1" strike="noStrike">
                <a:solidFill>
                  <a:srgbClr val="ffffff"/>
                </a:solidFill>
                <a:latin typeface="Montserrat"/>
                <a:ea typeface="Montserrat"/>
              </a:rPr>
              <a:t>Módulo</a:t>
            </a:r>
            <a:endParaRPr b="0" lang="pt-BR" sz="1600" spc="-1" strike="noStrike">
              <a:latin typeface="Arial"/>
            </a:endParaRPr>
          </a:p>
        </p:txBody>
      </p:sp>
      <p:sp>
        <p:nvSpPr>
          <p:cNvPr id="517" name="CustomShape 4"/>
          <p:cNvSpPr/>
          <p:nvPr/>
        </p:nvSpPr>
        <p:spPr>
          <a:xfrm>
            <a:off x="6548760" y="1907280"/>
            <a:ext cx="1853640" cy="44352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600" spc="-1" strike="noStrike">
                <a:solidFill>
                  <a:srgbClr val="ffffff"/>
                </a:solidFill>
                <a:latin typeface="Montserrat"/>
                <a:ea typeface="Montserrat"/>
              </a:rPr>
              <a:t>Refinar</a:t>
            </a:r>
            <a:endParaRPr b="0" lang="pt-BR" sz="1600" spc="-1" strike="noStrike">
              <a:latin typeface="Arial"/>
            </a:endParaRPr>
          </a:p>
        </p:txBody>
      </p:sp>
      <p:sp>
        <p:nvSpPr>
          <p:cNvPr id="518" name="CustomShape 5"/>
          <p:cNvSpPr/>
          <p:nvPr/>
        </p:nvSpPr>
        <p:spPr>
          <a:xfrm>
            <a:off x="6548760" y="3320280"/>
            <a:ext cx="1853640" cy="44352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600" spc="-1" strike="noStrike">
                <a:solidFill>
                  <a:srgbClr val="ffffff"/>
                </a:solidFill>
                <a:latin typeface="Montserrat"/>
                <a:ea typeface="Montserrat"/>
              </a:rPr>
              <a:t>Feedback</a:t>
            </a:r>
            <a:endParaRPr b="0" lang="pt-BR" sz="1600" spc="-1" strike="noStrike">
              <a:latin typeface="Arial"/>
            </a:endParaRPr>
          </a:p>
        </p:txBody>
      </p:sp>
      <p:sp>
        <p:nvSpPr>
          <p:cNvPr id="519" name="CustomShape 6"/>
          <p:cNvSpPr/>
          <p:nvPr/>
        </p:nvSpPr>
        <p:spPr>
          <a:xfrm flipH="1">
            <a:off x="780840" y="1641960"/>
            <a:ext cx="7596000" cy="1008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520" name="CustomShape 7"/>
          <p:cNvSpPr/>
          <p:nvPr/>
        </p:nvSpPr>
        <p:spPr>
          <a:xfrm flipH="1">
            <a:off x="780840" y="3044160"/>
            <a:ext cx="2275200" cy="10080"/>
          </a:xfrm>
          <a:custGeom>
            <a:avLst/>
            <a:gdLst/>
            <a:ahLst/>
            <a:rect l="l" t="t" r="r" b="b"/>
            <a:pathLst>
              <a:path w="21600" h="21600">
                <a:moveTo>
                  <a:pt x="0" y="0"/>
                </a:moveTo>
                <a:lnTo>
                  <a:pt x="21600" y="21600"/>
                </a:lnTo>
              </a:path>
            </a:pathLst>
          </a:custGeom>
          <a:noFill/>
          <a:ln w="9360">
            <a:solidFill>
              <a:srgbClr val="ffffff"/>
            </a:solidFill>
            <a:prstDash val="dot"/>
            <a:round/>
          </a:ln>
        </p:spPr>
        <p:style>
          <a:lnRef idx="0"/>
          <a:fillRef idx="0"/>
          <a:effectRef idx="0"/>
          <a:fontRef idx="minor"/>
        </p:style>
      </p:sp>
      <p:sp>
        <p:nvSpPr>
          <p:cNvPr id="521" name="CustomShape 8"/>
          <p:cNvSpPr/>
          <p:nvPr/>
        </p:nvSpPr>
        <p:spPr>
          <a:xfrm flipH="1">
            <a:off x="6101640" y="3044160"/>
            <a:ext cx="2275200" cy="10080"/>
          </a:xfrm>
          <a:custGeom>
            <a:avLst/>
            <a:gdLst/>
            <a:ahLst/>
            <a:rect l="l" t="t" r="r" b="b"/>
            <a:pathLst>
              <a:path w="21600" h="21600">
                <a:moveTo>
                  <a:pt x="0" y="0"/>
                </a:moveTo>
                <a:lnTo>
                  <a:pt x="21600" y="21600"/>
                </a:lnTo>
              </a:path>
            </a:pathLst>
          </a:custGeom>
          <a:noFill/>
          <a:ln w="9360">
            <a:solidFill>
              <a:srgbClr val="ffffff"/>
            </a:solidFill>
            <a:prstDash val="dot"/>
            <a:round/>
          </a:ln>
        </p:spPr>
        <p:style>
          <a:lnRef idx="0"/>
          <a:fillRef idx="0"/>
          <a:effectRef idx="0"/>
          <a:fontRef idx="minor"/>
        </p:style>
      </p:sp>
      <p:sp>
        <p:nvSpPr>
          <p:cNvPr id="522" name="CustomShape 9"/>
          <p:cNvSpPr/>
          <p:nvPr/>
        </p:nvSpPr>
        <p:spPr>
          <a:xfrm flipH="1">
            <a:off x="780840" y="4455000"/>
            <a:ext cx="7596000" cy="1008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523" name="CustomShape 10"/>
          <p:cNvSpPr/>
          <p:nvPr/>
        </p:nvSpPr>
        <p:spPr>
          <a:xfrm>
            <a:off x="3171600" y="1660680"/>
            <a:ext cx="2787120" cy="2787120"/>
          </a:xfrm>
          <a:prstGeom prst="pie">
            <a:avLst>
              <a:gd name="adj1" fmla="val 10795717"/>
              <a:gd name="adj2" fmla="val 16201261"/>
            </a:avLst>
          </a:prstGeom>
          <a:solidFill>
            <a:srgbClr val="9bc5e9"/>
          </a:solidFill>
          <a:ln>
            <a:noFill/>
          </a:ln>
        </p:spPr>
        <p:style>
          <a:lnRef idx="0"/>
          <a:fillRef idx="0"/>
          <a:effectRef idx="0"/>
          <a:fontRef idx="minor"/>
        </p:style>
      </p:sp>
      <p:sp>
        <p:nvSpPr>
          <p:cNvPr id="524" name="CustomShape 11"/>
          <p:cNvSpPr/>
          <p:nvPr/>
        </p:nvSpPr>
        <p:spPr>
          <a:xfrm rot="5400000">
            <a:off x="3171600" y="1660320"/>
            <a:ext cx="2787120" cy="2787120"/>
          </a:xfrm>
          <a:prstGeom prst="pie">
            <a:avLst>
              <a:gd name="adj1" fmla="val 10795717"/>
              <a:gd name="adj2" fmla="val 16201261"/>
            </a:avLst>
          </a:prstGeom>
          <a:solidFill>
            <a:srgbClr val="0d47a1"/>
          </a:solidFill>
          <a:ln>
            <a:noFill/>
          </a:ln>
        </p:spPr>
        <p:style>
          <a:lnRef idx="0"/>
          <a:fillRef idx="0"/>
          <a:effectRef idx="0"/>
          <a:fontRef idx="minor"/>
        </p:style>
      </p:sp>
      <p:sp>
        <p:nvSpPr>
          <p:cNvPr id="525" name="CustomShape 12"/>
          <p:cNvSpPr/>
          <p:nvPr/>
        </p:nvSpPr>
        <p:spPr>
          <a:xfrm rot="10800000">
            <a:off x="3171600" y="1660680"/>
            <a:ext cx="2787120" cy="2787120"/>
          </a:xfrm>
          <a:prstGeom prst="pie">
            <a:avLst>
              <a:gd name="adj1" fmla="val 10795717"/>
              <a:gd name="adj2" fmla="val 16201261"/>
            </a:avLst>
          </a:prstGeom>
          <a:solidFill>
            <a:srgbClr val="1976d2"/>
          </a:solidFill>
          <a:ln>
            <a:noFill/>
          </a:ln>
        </p:spPr>
        <p:style>
          <a:lnRef idx="0"/>
          <a:fillRef idx="0"/>
          <a:effectRef idx="0"/>
          <a:fontRef idx="minor"/>
        </p:style>
      </p:sp>
      <p:sp>
        <p:nvSpPr>
          <p:cNvPr id="526" name="CustomShape 13"/>
          <p:cNvSpPr/>
          <p:nvPr/>
        </p:nvSpPr>
        <p:spPr>
          <a:xfrm rot="16200000">
            <a:off x="3171600" y="1661040"/>
            <a:ext cx="2787120" cy="2787120"/>
          </a:xfrm>
          <a:prstGeom prst="pie">
            <a:avLst>
              <a:gd name="adj1" fmla="val 10795717"/>
              <a:gd name="adj2" fmla="val 16201261"/>
            </a:avLst>
          </a:prstGeom>
          <a:solidFill>
            <a:srgbClr val="2196f3"/>
          </a:solidFill>
          <a:ln>
            <a:noFill/>
          </a:ln>
        </p:spPr>
        <p:style>
          <a:lnRef idx="0"/>
          <a:fillRef idx="0"/>
          <a:effectRef idx="0"/>
          <a:fontRef idx="minor"/>
        </p:style>
      </p:sp>
      <p:grpSp>
        <p:nvGrpSpPr>
          <p:cNvPr id="527" name="Group 14"/>
          <p:cNvGrpSpPr/>
          <p:nvPr/>
        </p:nvGrpSpPr>
        <p:grpSpPr>
          <a:xfrm>
            <a:off x="3078720" y="2700720"/>
            <a:ext cx="737280" cy="737280"/>
            <a:chOff x="3078720" y="2700720"/>
            <a:chExt cx="737280" cy="737280"/>
          </a:xfrm>
        </p:grpSpPr>
        <p:sp>
          <p:nvSpPr>
            <p:cNvPr id="528" name="CustomShape 15"/>
            <p:cNvSpPr/>
            <p:nvPr/>
          </p:nvSpPr>
          <p:spPr>
            <a:xfrm rot="2368800">
              <a:off x="3185280" y="2807280"/>
              <a:ext cx="523800" cy="523800"/>
            </a:xfrm>
            <a:prstGeom prst="pie">
              <a:avLst>
                <a:gd name="adj1" fmla="val 18953478"/>
                <a:gd name="adj2" fmla="val 8381030"/>
              </a:avLst>
            </a:prstGeom>
            <a:solidFill>
              <a:srgbClr val="9bc5e9"/>
            </a:solidFill>
            <a:ln>
              <a:noFill/>
            </a:ln>
            <a:effectLst>
              <a:outerShdw algn="tl" blurRad="228600" dir="5400000" dist="50760" rotWithShape="0">
                <a:srgbClr val="000000">
                  <a:alpha val="55000"/>
                </a:srgbClr>
              </a:outerShdw>
            </a:effectLst>
          </p:spPr>
          <p:style>
            <a:lnRef idx="0"/>
            <a:fillRef idx="0"/>
            <a:effectRef idx="0"/>
            <a:fontRef idx="minor"/>
          </p:style>
        </p:sp>
        <p:sp>
          <p:nvSpPr>
            <p:cNvPr id="529" name="CustomShape 16"/>
            <p:cNvSpPr/>
            <p:nvPr/>
          </p:nvSpPr>
          <p:spPr>
            <a:xfrm rot="249000">
              <a:off x="3170160" y="2768760"/>
              <a:ext cx="583920" cy="584280"/>
            </a:xfrm>
            <a:prstGeom prst="chord">
              <a:avLst>
                <a:gd name="adj1" fmla="val 2500565"/>
                <a:gd name="adj2" fmla="val 1811979"/>
              </a:avLst>
            </a:prstGeom>
            <a:solidFill>
              <a:srgbClr val="9bc5e9"/>
            </a:solidFill>
            <a:ln>
              <a:noFill/>
            </a:ln>
          </p:spPr>
          <p:style>
            <a:lnRef idx="0"/>
            <a:fillRef idx="0"/>
            <a:effectRef idx="0"/>
            <a:fontRef idx="minor"/>
          </p:style>
        </p:sp>
      </p:grpSp>
      <p:sp>
        <p:nvSpPr>
          <p:cNvPr id="530" name="CustomShape 17"/>
          <p:cNvSpPr/>
          <p:nvPr/>
        </p:nvSpPr>
        <p:spPr>
          <a:xfrm>
            <a:off x="3199320" y="2882880"/>
            <a:ext cx="507600" cy="265680"/>
          </a:xfrm>
          <a:prstGeom prst="rect">
            <a:avLst/>
          </a:prstGeom>
          <a:noFill/>
          <a:ln>
            <a:noFill/>
          </a:ln>
        </p:spPr>
        <p:style>
          <a:lnRef idx="0"/>
          <a:fillRef idx="0"/>
          <a:effectRef idx="0"/>
          <a:fontRef idx="minor"/>
        </p:style>
        <p:txBody>
          <a:bodyPr tIns="91440" bIns="91440">
            <a:noAutofit/>
          </a:bodyPr>
          <a:p>
            <a:pPr algn="ctr">
              <a:lnSpc>
                <a:spcPct val="100000"/>
              </a:lnSpc>
              <a:tabLst>
                <a:tab algn="l" pos="0"/>
              </a:tabLst>
            </a:pPr>
            <a:r>
              <a:rPr b="1" lang="pt-BR" sz="1600" spc="-1" strike="noStrike">
                <a:solidFill>
                  <a:srgbClr val="ffffff"/>
                </a:solidFill>
                <a:latin typeface="Roboto"/>
                <a:ea typeface="Roboto"/>
              </a:rPr>
              <a:t>01</a:t>
            </a:r>
            <a:endParaRPr b="0" lang="pt-BR" sz="1600" spc="-1" strike="noStrike">
              <a:latin typeface="Arial"/>
            </a:endParaRPr>
          </a:p>
        </p:txBody>
      </p:sp>
      <p:grpSp>
        <p:nvGrpSpPr>
          <p:cNvPr id="531" name="Group 18"/>
          <p:cNvGrpSpPr/>
          <p:nvPr/>
        </p:nvGrpSpPr>
        <p:grpSpPr>
          <a:xfrm>
            <a:off x="4225320" y="3803040"/>
            <a:ext cx="737280" cy="737280"/>
            <a:chOff x="4225320" y="3803040"/>
            <a:chExt cx="737280" cy="737280"/>
          </a:xfrm>
        </p:grpSpPr>
        <p:sp>
          <p:nvSpPr>
            <p:cNvPr id="532" name="CustomShape 19"/>
            <p:cNvSpPr/>
            <p:nvPr/>
          </p:nvSpPr>
          <p:spPr>
            <a:xfrm rot="18568200">
              <a:off x="4331880" y="3909600"/>
              <a:ext cx="523800" cy="523800"/>
            </a:xfrm>
            <a:prstGeom prst="pie">
              <a:avLst>
                <a:gd name="adj1" fmla="val 18953478"/>
                <a:gd name="adj2" fmla="val 8381030"/>
              </a:avLst>
            </a:prstGeom>
            <a:solidFill>
              <a:srgbClr val="2196f3"/>
            </a:solidFill>
            <a:ln>
              <a:noFill/>
            </a:ln>
            <a:effectLst>
              <a:outerShdw algn="tl" blurRad="228600" dir="5400000" dist="50760" rotWithShape="0">
                <a:srgbClr val="000000">
                  <a:alpha val="55000"/>
                </a:srgbClr>
              </a:outerShdw>
            </a:effectLst>
          </p:spPr>
          <p:style>
            <a:lnRef idx="0"/>
            <a:fillRef idx="0"/>
            <a:effectRef idx="0"/>
            <a:fontRef idx="minor"/>
          </p:style>
        </p:sp>
        <p:sp>
          <p:nvSpPr>
            <p:cNvPr id="533" name="CustomShape 20"/>
            <p:cNvSpPr/>
            <p:nvPr/>
          </p:nvSpPr>
          <p:spPr>
            <a:xfrm rot="16449000">
              <a:off x="4293720" y="3864960"/>
              <a:ext cx="583920" cy="584280"/>
            </a:xfrm>
            <a:prstGeom prst="chord">
              <a:avLst>
                <a:gd name="adj1" fmla="val 2500565"/>
                <a:gd name="adj2" fmla="val 1811979"/>
              </a:avLst>
            </a:prstGeom>
            <a:solidFill>
              <a:srgbClr val="2196f3"/>
            </a:solidFill>
            <a:ln>
              <a:noFill/>
            </a:ln>
          </p:spPr>
          <p:style>
            <a:lnRef idx="0"/>
            <a:fillRef idx="0"/>
            <a:effectRef idx="0"/>
            <a:fontRef idx="minor"/>
          </p:style>
        </p:sp>
      </p:grpSp>
      <p:sp>
        <p:nvSpPr>
          <p:cNvPr id="534" name="CustomShape 21"/>
          <p:cNvSpPr/>
          <p:nvPr/>
        </p:nvSpPr>
        <p:spPr>
          <a:xfrm>
            <a:off x="4320360" y="3970800"/>
            <a:ext cx="507600" cy="265680"/>
          </a:xfrm>
          <a:prstGeom prst="rect">
            <a:avLst/>
          </a:prstGeom>
          <a:noFill/>
          <a:ln>
            <a:noFill/>
          </a:ln>
        </p:spPr>
        <p:style>
          <a:lnRef idx="0"/>
          <a:fillRef idx="0"/>
          <a:effectRef idx="0"/>
          <a:fontRef idx="minor"/>
        </p:style>
        <p:txBody>
          <a:bodyPr tIns="91440" bIns="91440">
            <a:noAutofit/>
          </a:bodyPr>
          <a:p>
            <a:pPr algn="ctr">
              <a:lnSpc>
                <a:spcPct val="100000"/>
              </a:lnSpc>
              <a:tabLst>
                <a:tab algn="l" pos="0"/>
              </a:tabLst>
            </a:pPr>
            <a:r>
              <a:rPr b="1" lang="pt-BR" sz="1600" spc="-1" strike="noStrike">
                <a:solidFill>
                  <a:srgbClr val="ffffff"/>
                </a:solidFill>
                <a:latin typeface="Roboto"/>
                <a:ea typeface="Roboto"/>
              </a:rPr>
              <a:t>02</a:t>
            </a:r>
            <a:endParaRPr b="0" lang="pt-BR" sz="1600" spc="-1" strike="noStrike">
              <a:latin typeface="Arial"/>
            </a:endParaRPr>
          </a:p>
        </p:txBody>
      </p:sp>
      <p:grpSp>
        <p:nvGrpSpPr>
          <p:cNvPr id="535" name="Group 22"/>
          <p:cNvGrpSpPr/>
          <p:nvPr/>
        </p:nvGrpSpPr>
        <p:grpSpPr>
          <a:xfrm>
            <a:off x="5313240" y="2701080"/>
            <a:ext cx="737280" cy="737280"/>
            <a:chOff x="5313240" y="2701080"/>
            <a:chExt cx="737280" cy="737280"/>
          </a:xfrm>
        </p:grpSpPr>
        <p:sp>
          <p:nvSpPr>
            <p:cNvPr id="536" name="CustomShape 23"/>
            <p:cNvSpPr/>
            <p:nvPr/>
          </p:nvSpPr>
          <p:spPr>
            <a:xfrm rot="13168800">
              <a:off x="5419800" y="2807640"/>
              <a:ext cx="523800" cy="523800"/>
            </a:xfrm>
            <a:prstGeom prst="pie">
              <a:avLst>
                <a:gd name="adj1" fmla="val 19686997"/>
                <a:gd name="adj2" fmla="val 7771013"/>
              </a:avLst>
            </a:prstGeom>
            <a:solidFill>
              <a:srgbClr val="1976d2"/>
            </a:solidFill>
            <a:ln>
              <a:noFill/>
            </a:ln>
            <a:effectLst>
              <a:outerShdw algn="tl" blurRad="228600" dir="5400000" dist="50760" rotWithShape="0">
                <a:srgbClr val="000000">
                  <a:alpha val="55000"/>
                </a:srgbClr>
              </a:outerShdw>
            </a:effectLst>
          </p:spPr>
          <p:style>
            <a:lnRef idx="0"/>
            <a:fillRef idx="0"/>
            <a:effectRef idx="0"/>
            <a:fontRef idx="minor"/>
          </p:style>
        </p:sp>
        <p:sp>
          <p:nvSpPr>
            <p:cNvPr id="537" name="CustomShape 24"/>
            <p:cNvSpPr/>
            <p:nvPr/>
          </p:nvSpPr>
          <p:spPr>
            <a:xfrm rot="11048400">
              <a:off x="5375160" y="2786040"/>
              <a:ext cx="583920" cy="584280"/>
            </a:xfrm>
            <a:prstGeom prst="chord">
              <a:avLst>
                <a:gd name="adj1" fmla="val 2500565"/>
                <a:gd name="adj2" fmla="val 1811979"/>
              </a:avLst>
            </a:prstGeom>
            <a:solidFill>
              <a:srgbClr val="1976d2"/>
            </a:solidFill>
            <a:ln>
              <a:noFill/>
            </a:ln>
          </p:spPr>
          <p:style>
            <a:lnRef idx="0"/>
            <a:fillRef idx="0"/>
            <a:effectRef idx="0"/>
            <a:fontRef idx="minor"/>
          </p:style>
        </p:sp>
      </p:grpSp>
      <p:sp>
        <p:nvSpPr>
          <p:cNvPr id="538" name="CustomShape 25"/>
          <p:cNvSpPr/>
          <p:nvPr/>
        </p:nvSpPr>
        <p:spPr>
          <a:xfrm>
            <a:off x="5403960" y="2882880"/>
            <a:ext cx="507600" cy="265680"/>
          </a:xfrm>
          <a:prstGeom prst="rect">
            <a:avLst/>
          </a:prstGeom>
          <a:noFill/>
          <a:ln>
            <a:noFill/>
          </a:ln>
        </p:spPr>
        <p:style>
          <a:lnRef idx="0"/>
          <a:fillRef idx="0"/>
          <a:effectRef idx="0"/>
          <a:fontRef idx="minor"/>
        </p:style>
        <p:txBody>
          <a:bodyPr tIns="91440" bIns="91440">
            <a:noAutofit/>
          </a:bodyPr>
          <a:p>
            <a:pPr algn="ctr">
              <a:lnSpc>
                <a:spcPct val="100000"/>
              </a:lnSpc>
              <a:tabLst>
                <a:tab algn="l" pos="0"/>
              </a:tabLst>
            </a:pPr>
            <a:r>
              <a:rPr b="1" lang="pt-BR" sz="1600" spc="-1" strike="noStrike">
                <a:solidFill>
                  <a:srgbClr val="ffffff"/>
                </a:solidFill>
                <a:latin typeface="Roboto"/>
                <a:ea typeface="Roboto"/>
              </a:rPr>
              <a:t>03</a:t>
            </a:r>
            <a:endParaRPr b="0" lang="pt-BR" sz="1600" spc="-1" strike="noStrike">
              <a:latin typeface="Arial"/>
            </a:endParaRPr>
          </a:p>
        </p:txBody>
      </p:sp>
      <p:grpSp>
        <p:nvGrpSpPr>
          <p:cNvPr id="539" name="Group 26"/>
          <p:cNvGrpSpPr/>
          <p:nvPr/>
        </p:nvGrpSpPr>
        <p:grpSpPr>
          <a:xfrm>
            <a:off x="4193640" y="1569960"/>
            <a:ext cx="737280" cy="737280"/>
            <a:chOff x="4193640" y="1569960"/>
            <a:chExt cx="737280" cy="737280"/>
          </a:xfrm>
        </p:grpSpPr>
        <p:sp>
          <p:nvSpPr>
            <p:cNvPr id="540" name="CustomShape 27"/>
            <p:cNvSpPr/>
            <p:nvPr/>
          </p:nvSpPr>
          <p:spPr>
            <a:xfrm rot="7768200">
              <a:off x="4300200" y="1676520"/>
              <a:ext cx="523800" cy="523800"/>
            </a:xfrm>
            <a:prstGeom prst="pie">
              <a:avLst>
                <a:gd name="adj1" fmla="val 18953478"/>
                <a:gd name="adj2" fmla="val 8381030"/>
              </a:avLst>
            </a:prstGeom>
            <a:solidFill>
              <a:srgbClr val="0d47a1"/>
            </a:solidFill>
            <a:ln>
              <a:noFill/>
            </a:ln>
            <a:effectLst>
              <a:outerShdw algn="tl" blurRad="228600" dir="5400000" dist="50760" rotWithShape="0">
                <a:srgbClr val="000000">
                  <a:alpha val="55000"/>
                </a:srgbClr>
              </a:outerShdw>
            </a:effectLst>
          </p:spPr>
          <p:style>
            <a:lnRef idx="0"/>
            <a:fillRef idx="0"/>
            <a:effectRef idx="0"/>
            <a:fontRef idx="minor"/>
          </p:style>
        </p:sp>
        <p:sp>
          <p:nvSpPr>
            <p:cNvPr id="541" name="CustomShape 28"/>
            <p:cNvSpPr/>
            <p:nvPr/>
          </p:nvSpPr>
          <p:spPr>
            <a:xfrm rot="5649000">
              <a:off x="4278600" y="1660680"/>
              <a:ext cx="583920" cy="584280"/>
            </a:xfrm>
            <a:prstGeom prst="chord">
              <a:avLst>
                <a:gd name="adj1" fmla="val 2500565"/>
                <a:gd name="adj2" fmla="val 1811979"/>
              </a:avLst>
            </a:prstGeom>
            <a:solidFill>
              <a:srgbClr val="0d47a1"/>
            </a:solidFill>
            <a:ln>
              <a:noFill/>
            </a:ln>
          </p:spPr>
          <p:style>
            <a:lnRef idx="0"/>
            <a:fillRef idx="0"/>
            <a:effectRef idx="0"/>
            <a:fontRef idx="minor"/>
          </p:style>
        </p:sp>
      </p:grpSp>
      <p:sp>
        <p:nvSpPr>
          <p:cNvPr id="542" name="CustomShape 29"/>
          <p:cNvSpPr/>
          <p:nvPr/>
        </p:nvSpPr>
        <p:spPr>
          <a:xfrm>
            <a:off x="4320360" y="1765080"/>
            <a:ext cx="507600" cy="265680"/>
          </a:xfrm>
          <a:prstGeom prst="rect">
            <a:avLst/>
          </a:prstGeom>
          <a:noFill/>
          <a:ln>
            <a:noFill/>
          </a:ln>
        </p:spPr>
        <p:style>
          <a:lnRef idx="0"/>
          <a:fillRef idx="0"/>
          <a:effectRef idx="0"/>
          <a:fontRef idx="minor"/>
        </p:style>
        <p:txBody>
          <a:bodyPr tIns="91440" bIns="91440">
            <a:noAutofit/>
          </a:bodyPr>
          <a:p>
            <a:pPr algn="ctr">
              <a:lnSpc>
                <a:spcPct val="100000"/>
              </a:lnSpc>
              <a:tabLst>
                <a:tab algn="l" pos="0"/>
              </a:tabLst>
            </a:pPr>
            <a:r>
              <a:rPr b="1" lang="pt-BR" sz="1600" spc="-1" strike="noStrike">
                <a:solidFill>
                  <a:srgbClr val="ffffff"/>
                </a:solidFill>
                <a:latin typeface="Roboto"/>
                <a:ea typeface="Roboto"/>
              </a:rPr>
              <a:t>04</a:t>
            </a:r>
            <a:endParaRPr b="0" lang="pt-BR" sz="1600" spc="-1" strike="noStrike">
              <a:latin typeface="Arial"/>
            </a:endParaRPr>
          </a:p>
        </p:txBody>
      </p:sp>
      <p:sp>
        <p:nvSpPr>
          <p:cNvPr id="543" name="CustomShape 30"/>
          <p:cNvSpPr/>
          <p:nvPr/>
        </p:nvSpPr>
        <p:spPr>
          <a:xfrm>
            <a:off x="3753720" y="2242800"/>
            <a:ext cx="1622520" cy="1622520"/>
          </a:xfrm>
          <a:prstGeom prst="ellipse">
            <a:avLst/>
          </a:prstGeom>
          <a:solidFill>
            <a:srgbClr val="1b212c"/>
          </a:solidFill>
          <a:ln>
            <a:noFill/>
          </a:ln>
        </p:spPr>
        <p:style>
          <a:lnRef idx="0"/>
          <a:fillRef idx="0"/>
          <a:effectRef idx="0"/>
          <a:fontRef idx="minor"/>
        </p:style>
      </p:sp>
      <p:sp>
        <p:nvSpPr>
          <p:cNvPr id="544" name="CustomShape 31"/>
          <p:cNvSpPr/>
          <p:nvPr/>
        </p:nvSpPr>
        <p:spPr>
          <a:xfrm>
            <a:off x="812880" y="2328840"/>
            <a:ext cx="1991160" cy="691560"/>
          </a:xfrm>
          <a:prstGeom prst="rect">
            <a:avLst/>
          </a:prstGeom>
          <a:noFill/>
          <a:ln>
            <a:noFill/>
          </a:ln>
        </p:spPr>
        <p:style>
          <a:lnRef idx="0"/>
          <a:fillRef idx="0"/>
          <a:effectRef idx="0"/>
          <a:fontRef idx="minor"/>
        </p:style>
        <p:txBody>
          <a:bodyPr tIns="91440" bIns="91440">
            <a:noAutofit/>
          </a:bodyPr>
          <a:p>
            <a:pPr>
              <a:lnSpc>
                <a:spcPct val="115000"/>
              </a:lnSpc>
              <a:spcAft>
                <a:spcPts val="1599"/>
              </a:spcAft>
              <a:tabLst>
                <a:tab algn="l" pos="0"/>
              </a:tabLst>
            </a:pPr>
            <a:r>
              <a:rPr b="0" lang="pt-BR" sz="1000" spc="-1" strike="noStrike">
                <a:solidFill>
                  <a:srgbClr val="d9d9d9"/>
                </a:solidFill>
                <a:latin typeface="Lato"/>
                <a:ea typeface="Lato"/>
              </a:rPr>
              <a:t>A partir da ideia criou-se o protótipo que foi sendo revisto e adaptado em cada ciclo de testes.</a:t>
            </a:r>
            <a:endParaRPr b="0" lang="pt-BR" sz="1000" spc="-1" strike="noStrike">
              <a:latin typeface="Arial"/>
            </a:endParaRPr>
          </a:p>
        </p:txBody>
      </p:sp>
      <p:sp>
        <p:nvSpPr>
          <p:cNvPr id="545" name="CustomShape 32"/>
          <p:cNvSpPr/>
          <p:nvPr/>
        </p:nvSpPr>
        <p:spPr>
          <a:xfrm>
            <a:off x="812880" y="3741480"/>
            <a:ext cx="1991160" cy="691560"/>
          </a:xfrm>
          <a:prstGeom prst="rect">
            <a:avLst/>
          </a:prstGeom>
          <a:noFill/>
          <a:ln>
            <a:noFill/>
          </a:ln>
        </p:spPr>
        <p:style>
          <a:lnRef idx="0"/>
          <a:fillRef idx="0"/>
          <a:effectRef idx="0"/>
          <a:fontRef idx="minor"/>
        </p:style>
        <p:txBody>
          <a:bodyPr tIns="91440" bIns="91440">
            <a:noAutofit/>
          </a:bodyPr>
          <a:p>
            <a:pPr>
              <a:lnSpc>
                <a:spcPct val="115000"/>
              </a:lnSpc>
              <a:spcAft>
                <a:spcPts val="1599"/>
              </a:spcAft>
              <a:tabLst>
                <a:tab algn="l" pos="0"/>
              </a:tabLst>
            </a:pPr>
            <a:r>
              <a:rPr b="0" lang="pt-BR" sz="1000" spc="-1" strike="noStrike">
                <a:solidFill>
                  <a:srgbClr val="d9d9d9"/>
                </a:solidFill>
                <a:latin typeface="Lato"/>
                <a:ea typeface="Lato"/>
              </a:rPr>
              <a:t>Cada módulo é escrito a partir do protótipo, testado e versionado no Git.</a:t>
            </a:r>
            <a:endParaRPr b="0" lang="pt-BR" sz="1000" spc="-1" strike="noStrike">
              <a:latin typeface="Arial"/>
            </a:endParaRPr>
          </a:p>
        </p:txBody>
      </p:sp>
      <p:sp>
        <p:nvSpPr>
          <p:cNvPr id="546" name="CustomShape 33"/>
          <p:cNvSpPr/>
          <p:nvPr/>
        </p:nvSpPr>
        <p:spPr>
          <a:xfrm>
            <a:off x="6548760" y="2328840"/>
            <a:ext cx="1991160" cy="691560"/>
          </a:xfrm>
          <a:prstGeom prst="rect">
            <a:avLst/>
          </a:prstGeom>
          <a:noFill/>
          <a:ln>
            <a:noFill/>
          </a:ln>
        </p:spPr>
        <p:style>
          <a:lnRef idx="0"/>
          <a:fillRef idx="0"/>
          <a:effectRef idx="0"/>
          <a:fontRef idx="minor"/>
        </p:style>
        <p:txBody>
          <a:bodyPr tIns="91440" bIns="91440">
            <a:noAutofit/>
          </a:bodyPr>
          <a:p>
            <a:pPr>
              <a:lnSpc>
                <a:spcPct val="115000"/>
              </a:lnSpc>
              <a:spcAft>
                <a:spcPts val="1599"/>
              </a:spcAft>
              <a:tabLst>
                <a:tab algn="l" pos="0"/>
              </a:tabLst>
            </a:pPr>
            <a:r>
              <a:rPr b="0" lang="pt-BR" sz="1000" spc="-1" strike="noStrike">
                <a:solidFill>
                  <a:srgbClr val="d9d9d9"/>
                </a:solidFill>
                <a:latin typeface="Lato"/>
                <a:ea typeface="Lato"/>
              </a:rPr>
              <a:t>Dúvidas ou erros não solucionados pelo grupo são levadas aos professores para possível solução.</a:t>
            </a:r>
            <a:endParaRPr b="0" lang="pt-BR" sz="1000" spc="-1" strike="noStrike">
              <a:latin typeface="Arial"/>
            </a:endParaRPr>
          </a:p>
        </p:txBody>
      </p:sp>
      <p:sp>
        <p:nvSpPr>
          <p:cNvPr id="547" name="CustomShape 34"/>
          <p:cNvSpPr/>
          <p:nvPr/>
        </p:nvSpPr>
        <p:spPr>
          <a:xfrm>
            <a:off x="6548760" y="3741480"/>
            <a:ext cx="1991160" cy="691560"/>
          </a:xfrm>
          <a:prstGeom prst="rect">
            <a:avLst/>
          </a:prstGeom>
          <a:noFill/>
          <a:ln>
            <a:noFill/>
          </a:ln>
        </p:spPr>
        <p:style>
          <a:lnRef idx="0"/>
          <a:fillRef idx="0"/>
          <a:effectRef idx="0"/>
          <a:fontRef idx="minor"/>
        </p:style>
        <p:txBody>
          <a:bodyPr tIns="91440" bIns="91440">
            <a:noAutofit/>
          </a:bodyPr>
          <a:p>
            <a:pPr>
              <a:lnSpc>
                <a:spcPct val="115000"/>
              </a:lnSpc>
              <a:spcAft>
                <a:spcPts val="1599"/>
              </a:spcAft>
              <a:tabLst>
                <a:tab algn="l" pos="0"/>
              </a:tabLst>
            </a:pPr>
            <a:r>
              <a:rPr b="0" lang="pt-BR" sz="1000" spc="-1" strike="noStrike">
                <a:solidFill>
                  <a:srgbClr val="d9d9d9"/>
                </a:solidFill>
                <a:latin typeface="Lato"/>
                <a:ea typeface="Lato"/>
              </a:rPr>
              <a:t>Validação de cada membro do grupo.</a:t>
            </a:r>
            <a:endParaRPr b="0" lang="pt-BR" sz="10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8" name="TextShape 1"/>
          <p:cNvSpPr txBox="1"/>
          <p:nvPr/>
        </p:nvSpPr>
        <p:spPr>
          <a:xfrm>
            <a:off x="1297440" y="393840"/>
            <a:ext cx="7038720" cy="913680"/>
          </a:xfrm>
          <a:prstGeom prst="rect">
            <a:avLst/>
          </a:prstGeom>
          <a:noFill/>
          <a:ln>
            <a:noFill/>
          </a:ln>
        </p:spPr>
        <p:txBody>
          <a:bodyPr tIns="91440" bIns="91440">
            <a:noAutofit/>
          </a:bodyPr>
          <a:p>
            <a:pPr>
              <a:lnSpc>
                <a:spcPct val="100000"/>
              </a:lnSpc>
              <a:tabLst>
                <a:tab algn="l" pos="0"/>
              </a:tabLst>
            </a:pP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i</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g</a:t>
            </a:r>
            <a:r>
              <a:rPr b="0" lang="pt-BR" sz="2400" spc="-1" strike="noStrike">
                <a:solidFill>
                  <a:srgbClr val="ffffff"/>
                </a:solidFill>
                <a:latin typeface="Montserrat"/>
                <a:ea typeface="Montserrat"/>
              </a:rPr>
              <a:t>r</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n</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i</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R</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l</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c</a:t>
            </a:r>
            <a:r>
              <a:rPr b="0" lang="pt-BR" sz="2400" spc="-1" strike="noStrike">
                <a:solidFill>
                  <a:srgbClr val="ffffff"/>
                </a:solidFill>
                <a:latin typeface="Montserrat"/>
                <a:ea typeface="Montserrat"/>
              </a:rPr>
              <a:t>i</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n</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n</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o</a:t>
            </a:r>
            <a:endParaRPr b="0" lang="pt-BR"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9" name="TextShape 1"/>
          <p:cNvSpPr txBox="1"/>
          <p:nvPr/>
        </p:nvSpPr>
        <p:spPr>
          <a:xfrm>
            <a:off x="1297440" y="393840"/>
            <a:ext cx="7038720" cy="540720"/>
          </a:xfrm>
          <a:prstGeom prst="rect">
            <a:avLst/>
          </a:prstGeom>
          <a:noFill/>
          <a:ln>
            <a:noFill/>
          </a:ln>
        </p:spPr>
        <p:txBody>
          <a:bodyPr tIns="91440" bIns="91440">
            <a:noAutofit/>
          </a:bodyPr>
          <a:p>
            <a:pPr>
              <a:lnSpc>
                <a:spcPct val="100000"/>
              </a:lnSpc>
              <a:tabLst>
                <a:tab algn="l" pos="0"/>
              </a:tabLst>
            </a:pPr>
            <a:r>
              <a:rPr b="0" lang="pt-BR" sz="2400" spc="-1" strike="noStrike">
                <a:solidFill>
                  <a:srgbClr val="ffffff"/>
                </a:solidFill>
                <a:latin typeface="Montserrat"/>
                <a:ea typeface="Montserrat"/>
              </a:rPr>
              <a:t>Introduç</a:t>
            </a:r>
            <a:r>
              <a:rPr b="0" lang="pt-BR" sz="2400" spc="-1" strike="noStrike">
                <a:solidFill>
                  <a:srgbClr val="ffffff"/>
                </a:solidFill>
                <a:latin typeface="Montserrat"/>
                <a:ea typeface="Montserrat"/>
              </a:rPr>
              <a:t>ão: </a:t>
            </a:r>
            <a:r>
              <a:rPr b="0" lang="pt-BR" sz="2400" spc="-1" strike="noStrike">
                <a:solidFill>
                  <a:srgbClr val="ffffff"/>
                </a:solidFill>
                <a:latin typeface="Montserrat"/>
                <a:ea typeface="Montserrat"/>
              </a:rPr>
              <a:t>digite </a:t>
            </a:r>
            <a:r>
              <a:rPr b="0" lang="pt-BR" sz="2400" spc="-1" strike="noStrike">
                <a:solidFill>
                  <a:srgbClr val="ffffff"/>
                </a:solidFill>
                <a:latin typeface="Montserrat"/>
                <a:ea typeface="Montserrat"/>
              </a:rPr>
              <a:t>seu </a:t>
            </a:r>
            <a:r>
              <a:rPr b="0" lang="pt-BR" sz="2400" spc="-1" strike="noStrike">
                <a:solidFill>
                  <a:srgbClr val="ffffff"/>
                </a:solidFill>
                <a:latin typeface="Montserrat"/>
                <a:ea typeface="Montserrat"/>
              </a:rPr>
              <a:t>texto </a:t>
            </a:r>
            <a:r>
              <a:rPr b="0" lang="pt-BR" sz="2400" spc="-1" strike="noStrike">
                <a:solidFill>
                  <a:srgbClr val="ffffff"/>
                </a:solidFill>
                <a:latin typeface="Montserrat"/>
                <a:ea typeface="Montserrat"/>
              </a:rPr>
              <a:t>aqui</a:t>
            </a:r>
            <a:endParaRPr b="0" lang="pt-BR" sz="2400" spc="-1" strike="noStrike">
              <a:solidFill>
                <a:srgbClr val="000000"/>
              </a:solidFill>
              <a:latin typeface="Arial"/>
            </a:endParaRPr>
          </a:p>
        </p:txBody>
      </p:sp>
      <p:sp>
        <p:nvSpPr>
          <p:cNvPr id="550" name="TextShape 2"/>
          <p:cNvSpPr txBox="1"/>
          <p:nvPr/>
        </p:nvSpPr>
        <p:spPr>
          <a:xfrm>
            <a:off x="1297440" y="934560"/>
            <a:ext cx="6750360" cy="437400"/>
          </a:xfrm>
          <a:prstGeom prst="rect">
            <a:avLst/>
          </a:prstGeom>
          <a:noFill/>
          <a:ln>
            <a:noFill/>
          </a:ln>
        </p:spPr>
        <p:txBody>
          <a:bodyPr tIns="91440" bIns="91440">
            <a:noAutofit/>
          </a:bodyPr>
          <a:p>
            <a:pPr>
              <a:lnSpc>
                <a:spcPct val="115000"/>
              </a:lnSpc>
              <a:spcAft>
                <a:spcPts val="1599"/>
              </a:spcAft>
              <a:tabLst>
                <a:tab algn="l" pos="0"/>
              </a:tabLst>
            </a:pPr>
            <a:r>
              <a:rPr b="0" lang="pt-BR" sz="1300" spc="-1" strike="noStrike">
                <a:solidFill>
                  <a:srgbClr val="ffffff"/>
                </a:solidFill>
                <a:latin typeface="Montserrat"/>
                <a:ea typeface="Montserrat"/>
              </a:rPr>
              <a:t>Mos</a:t>
            </a:r>
            <a:r>
              <a:rPr b="0" lang="pt-BR" sz="1300" spc="-1" strike="noStrike">
                <a:solidFill>
                  <a:srgbClr val="ffffff"/>
                </a:solidFill>
                <a:latin typeface="Montserrat"/>
                <a:ea typeface="Montserrat"/>
              </a:rPr>
              <a:t>tre </a:t>
            </a:r>
            <a:r>
              <a:rPr b="0" lang="pt-BR" sz="1300" spc="-1" strike="noStrike">
                <a:solidFill>
                  <a:srgbClr val="ffffff"/>
                </a:solidFill>
                <a:latin typeface="Montserrat"/>
                <a:ea typeface="Montserrat"/>
              </a:rPr>
              <a:t>com</a:t>
            </a:r>
            <a:r>
              <a:rPr b="0" lang="pt-BR" sz="1300" spc="-1" strike="noStrike">
                <a:solidFill>
                  <a:srgbClr val="ffffff"/>
                </a:solidFill>
                <a:latin typeface="Montserrat"/>
                <a:ea typeface="Montserrat"/>
              </a:rPr>
              <a:t>o </a:t>
            </a:r>
            <a:r>
              <a:rPr b="0" lang="pt-BR" sz="1300" spc="-1" strike="noStrike">
                <a:solidFill>
                  <a:srgbClr val="ffffff"/>
                </a:solidFill>
                <a:latin typeface="Montserrat"/>
                <a:ea typeface="Montserrat"/>
              </a:rPr>
              <a:t>sua</a:t>
            </a:r>
            <a:r>
              <a:rPr b="0" lang="pt-BR" sz="1300" spc="-1" strike="noStrike">
                <a:solidFill>
                  <a:srgbClr val="ffffff"/>
                </a:solidFill>
                <a:latin typeface="Montserrat"/>
                <a:ea typeface="Montserrat"/>
              </a:rPr>
              <a:t>s </a:t>
            </a:r>
            <a:r>
              <a:rPr b="0" lang="pt-BR" sz="1300" spc="-1" strike="noStrike">
                <a:solidFill>
                  <a:srgbClr val="ffffff"/>
                </a:solidFill>
                <a:latin typeface="Montserrat"/>
                <a:ea typeface="Montserrat"/>
              </a:rPr>
              <a:t>ferr</a:t>
            </a:r>
            <a:r>
              <a:rPr b="0" lang="pt-BR" sz="1300" spc="-1" strike="noStrike">
                <a:solidFill>
                  <a:srgbClr val="ffffff"/>
                </a:solidFill>
                <a:latin typeface="Montserrat"/>
                <a:ea typeface="Montserrat"/>
              </a:rPr>
              <a:t>am</a:t>
            </a:r>
            <a:r>
              <a:rPr b="0" lang="pt-BR" sz="1300" spc="-1" strike="noStrike">
                <a:solidFill>
                  <a:srgbClr val="ffffff"/>
                </a:solidFill>
                <a:latin typeface="Montserrat"/>
                <a:ea typeface="Montserrat"/>
              </a:rPr>
              <a:t>ent</a:t>
            </a:r>
            <a:r>
              <a:rPr b="0" lang="pt-BR" sz="1300" spc="-1" strike="noStrike">
                <a:solidFill>
                  <a:srgbClr val="ffffff"/>
                </a:solidFill>
                <a:latin typeface="Montserrat"/>
                <a:ea typeface="Montserrat"/>
              </a:rPr>
              <a:t>as </a:t>
            </a:r>
            <a:r>
              <a:rPr b="0" lang="pt-BR" sz="1300" spc="-1" strike="noStrike">
                <a:solidFill>
                  <a:srgbClr val="ffffff"/>
                </a:solidFill>
                <a:latin typeface="Montserrat"/>
                <a:ea typeface="Montserrat"/>
              </a:rPr>
              <a:t>fun</a:t>
            </a:r>
            <a:r>
              <a:rPr b="0" lang="pt-BR" sz="1300" spc="-1" strike="noStrike">
                <a:solidFill>
                  <a:srgbClr val="ffffff"/>
                </a:solidFill>
                <a:latin typeface="Montserrat"/>
                <a:ea typeface="Montserrat"/>
              </a:rPr>
              <a:t>cion</a:t>
            </a:r>
            <a:r>
              <a:rPr b="0" lang="pt-BR" sz="1300" spc="-1" strike="noStrike">
                <a:solidFill>
                  <a:srgbClr val="ffffff"/>
                </a:solidFill>
                <a:latin typeface="Montserrat"/>
                <a:ea typeface="Montserrat"/>
              </a:rPr>
              <a:t>am </a:t>
            </a:r>
            <a:r>
              <a:rPr b="0" lang="pt-BR" sz="1300" spc="-1" strike="noStrike">
                <a:solidFill>
                  <a:srgbClr val="ffffff"/>
                </a:solidFill>
                <a:latin typeface="Montserrat"/>
                <a:ea typeface="Montserrat"/>
              </a:rPr>
              <a:t>em </a:t>
            </a:r>
            <a:r>
              <a:rPr b="0" lang="pt-BR" sz="1300" spc="-1" strike="noStrike">
                <a:solidFill>
                  <a:srgbClr val="ffffff"/>
                </a:solidFill>
                <a:latin typeface="Montserrat"/>
                <a:ea typeface="Montserrat"/>
              </a:rPr>
              <a:t>dife</a:t>
            </a:r>
            <a:r>
              <a:rPr b="0" lang="pt-BR" sz="1300" spc="-1" strike="noStrike">
                <a:solidFill>
                  <a:srgbClr val="ffffff"/>
                </a:solidFill>
                <a:latin typeface="Montserrat"/>
                <a:ea typeface="Montserrat"/>
              </a:rPr>
              <a:t>rent</a:t>
            </a:r>
            <a:r>
              <a:rPr b="0" lang="pt-BR" sz="1300" spc="-1" strike="noStrike">
                <a:solidFill>
                  <a:srgbClr val="ffffff"/>
                </a:solidFill>
                <a:latin typeface="Montserrat"/>
                <a:ea typeface="Montserrat"/>
              </a:rPr>
              <a:t>es </a:t>
            </a:r>
            <a:r>
              <a:rPr b="0" lang="pt-BR" sz="1300" spc="-1" strike="noStrike">
                <a:solidFill>
                  <a:srgbClr val="ffffff"/>
                </a:solidFill>
                <a:latin typeface="Montserrat"/>
                <a:ea typeface="Montserrat"/>
              </a:rPr>
              <a:t>disp</a:t>
            </a:r>
            <a:r>
              <a:rPr b="0" lang="pt-BR" sz="1300" spc="-1" strike="noStrike">
                <a:solidFill>
                  <a:srgbClr val="ffffff"/>
                </a:solidFill>
                <a:latin typeface="Montserrat"/>
                <a:ea typeface="Montserrat"/>
              </a:rPr>
              <a:t>ositi</a:t>
            </a:r>
            <a:r>
              <a:rPr b="0" lang="pt-BR" sz="1300" spc="-1" strike="noStrike">
                <a:solidFill>
                  <a:srgbClr val="ffffff"/>
                </a:solidFill>
                <a:latin typeface="Montserrat"/>
                <a:ea typeface="Montserrat"/>
              </a:rPr>
              <a:t>vos</a:t>
            </a:r>
            <a:endParaRPr b="0" lang="pt-BR" sz="1300" spc="-1" strike="noStrike">
              <a:latin typeface="Arial"/>
            </a:endParaRPr>
          </a:p>
        </p:txBody>
      </p:sp>
      <p:sp>
        <p:nvSpPr>
          <p:cNvPr id="551" name="TextShape 3"/>
          <p:cNvSpPr txBox="1"/>
          <p:nvPr/>
        </p:nvSpPr>
        <p:spPr>
          <a:xfrm>
            <a:off x="1297440" y="1656720"/>
            <a:ext cx="1990800" cy="2756160"/>
          </a:xfrm>
          <a:prstGeom prst="rect">
            <a:avLst/>
          </a:prstGeom>
          <a:noFill/>
          <a:ln>
            <a:noFill/>
          </a:ln>
        </p:spPr>
        <p:txBody>
          <a:bodyPr tIns="91440" bIns="91440">
            <a:noAutofit/>
          </a:bodyPr>
          <a:p>
            <a:pPr>
              <a:lnSpc>
                <a:spcPct val="115000"/>
              </a:lnSpc>
              <a:spcAft>
                <a:spcPts val="1599"/>
              </a:spcAft>
              <a:tabLst>
                <a:tab algn="l" pos="0"/>
              </a:tabLst>
            </a:pPr>
            <a:r>
              <a:rPr b="0" lang="pt-BR" sz="1300" spc="-1" strike="noStrike">
                <a:solidFill>
                  <a:srgbClr val="ffffff"/>
                </a:solidFill>
                <a:latin typeface="Arial"/>
                <a:ea typeface="Arial"/>
              </a:rPr>
              <a:t>Digite seu texto aqui Digite seu texto aqui Digite seu texto aqui Digite seu texto aqui Digite seu texto aqui Digite seu texto aqui Digite seu texto aqui Digite seu texto aqui.</a:t>
            </a:r>
            <a:endParaRPr b="0" lang="pt-BR" sz="1300" spc="-1" strike="noStrike">
              <a:solidFill>
                <a:srgbClr val="000000"/>
              </a:solidFill>
              <a:latin typeface="Arial"/>
            </a:endParaRPr>
          </a:p>
        </p:txBody>
      </p:sp>
      <p:grpSp>
        <p:nvGrpSpPr>
          <p:cNvPr id="552" name="Group 4"/>
          <p:cNvGrpSpPr/>
          <p:nvPr/>
        </p:nvGrpSpPr>
        <p:grpSpPr>
          <a:xfrm>
            <a:off x="6883920" y="1716120"/>
            <a:ext cx="2259720" cy="1103040"/>
            <a:chOff x="6883920" y="1716120"/>
            <a:chExt cx="2259720" cy="1103040"/>
          </a:xfrm>
        </p:grpSpPr>
        <p:sp>
          <p:nvSpPr>
            <p:cNvPr id="553" name="CustomShape 5"/>
            <p:cNvSpPr/>
            <p:nvPr/>
          </p:nvSpPr>
          <p:spPr>
            <a:xfrm>
              <a:off x="6883920" y="1716120"/>
              <a:ext cx="2259720" cy="1103040"/>
            </a:xfrm>
            <a:prstGeom prst="rect">
              <a:avLst/>
            </a:prstGeom>
            <a:solidFill>
              <a:srgbClr val="008fff"/>
            </a:solidFill>
            <a:ln>
              <a:noFill/>
            </a:ln>
          </p:spPr>
          <p:style>
            <a:lnRef idx="0"/>
            <a:fillRef idx="0"/>
            <a:effectRef idx="0"/>
            <a:fontRef idx="minor"/>
          </p:style>
          <p:txBody>
            <a:bodyPr tIns="91440" bIns="91440" anchor="ctr">
              <a:noAutofit/>
            </a:bodyPr>
            <a:p>
              <a:pPr>
                <a:lnSpc>
                  <a:spcPct val="100000"/>
                </a:lnSpc>
                <a:tabLst>
                  <a:tab algn="l" pos="0"/>
                </a:tabLst>
              </a:pPr>
              <a:endParaRPr b="0" lang="pt-BR" sz="1800" spc="-1" strike="noStrike">
                <a:latin typeface="Arial"/>
              </a:endParaRPr>
            </a:p>
            <a:p>
              <a:pPr>
                <a:lnSpc>
                  <a:spcPct val="100000"/>
                </a:lnSpc>
                <a:tabLst>
                  <a:tab algn="l" pos="0"/>
                </a:tabLst>
              </a:pPr>
              <a:endParaRPr b="0" lang="pt-BR" sz="1800" spc="-1" strike="noStrike">
                <a:latin typeface="Arial"/>
              </a:endParaRPr>
            </a:p>
          </p:txBody>
        </p:sp>
        <p:sp>
          <p:nvSpPr>
            <p:cNvPr id="554" name="CustomShape 6"/>
            <p:cNvSpPr/>
            <p:nvPr/>
          </p:nvSpPr>
          <p:spPr>
            <a:xfrm>
              <a:off x="7354800" y="1840320"/>
              <a:ext cx="1619640" cy="75780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1" lang="pt-BR" sz="1200" spc="-1" strike="noStrike">
                  <a:solidFill>
                    <a:srgbClr val="ffffff"/>
                  </a:solidFill>
                  <a:latin typeface="Arial"/>
                  <a:ea typeface="Arial"/>
                </a:rPr>
                <a:t>DICA RÁPIDA</a:t>
              </a:r>
              <a:endParaRPr b="0" lang="pt-BR" sz="1200" spc="-1" strike="noStrike">
                <a:latin typeface="Arial"/>
              </a:endParaRPr>
            </a:p>
            <a:p>
              <a:pPr>
                <a:lnSpc>
                  <a:spcPct val="115000"/>
                </a:lnSpc>
                <a:tabLst>
                  <a:tab algn="l" pos="0"/>
                </a:tabLst>
              </a:pPr>
              <a:endParaRPr b="0" lang="pt-BR" sz="1200" spc="-1" strike="noStrike">
                <a:latin typeface="Arial"/>
              </a:endParaRPr>
            </a:p>
            <a:p>
              <a:pPr>
                <a:lnSpc>
                  <a:spcPct val="115000"/>
                </a:lnSpc>
                <a:tabLst>
                  <a:tab algn="l" pos="0"/>
                </a:tabLst>
              </a:pPr>
              <a:r>
                <a:rPr b="0" lang="pt-BR" sz="700" spc="-1" strike="noStrike">
                  <a:solidFill>
                    <a:srgbClr val="d9f0ff"/>
                  </a:solidFill>
                  <a:latin typeface="Arial"/>
                  <a:ea typeface="Arial"/>
                </a:rPr>
                <a:t>Clique com o botão direito em uma foto e use "Substituir imagem" para demonstrar seu protótipo.</a:t>
              </a:r>
              <a:br/>
              <a:endParaRPr b="0" lang="pt-BR" sz="700" spc="-1" strike="noStrike">
                <a:latin typeface="Arial"/>
              </a:endParaRPr>
            </a:p>
          </p:txBody>
        </p:sp>
        <p:pic>
          <p:nvPicPr>
            <p:cNvPr id="555" name="Google Shape;491;p31" descr=""/>
            <p:cNvPicPr/>
            <p:nvPr/>
          </p:nvPicPr>
          <p:blipFill>
            <a:blip r:embed="rId1"/>
            <a:stretch/>
          </p:blipFill>
          <p:spPr>
            <a:xfrm>
              <a:off x="7138800" y="1908720"/>
              <a:ext cx="212400" cy="212400"/>
            </a:xfrm>
            <a:prstGeom prst="rect">
              <a:avLst/>
            </a:prstGeom>
            <a:ln>
              <a:noFill/>
            </a:ln>
          </p:spPr>
        </p:pic>
      </p:grpSp>
      <p:grpSp>
        <p:nvGrpSpPr>
          <p:cNvPr id="556" name="Group 7"/>
          <p:cNvGrpSpPr/>
          <p:nvPr/>
        </p:nvGrpSpPr>
        <p:grpSpPr>
          <a:xfrm>
            <a:off x="3517200" y="1656720"/>
            <a:ext cx="3462120" cy="2672640"/>
            <a:chOff x="3517200" y="1656720"/>
            <a:chExt cx="3462120" cy="2672640"/>
          </a:xfrm>
        </p:grpSpPr>
        <p:sp>
          <p:nvSpPr>
            <p:cNvPr id="557" name="CustomShape 8"/>
            <p:cNvSpPr/>
            <p:nvPr/>
          </p:nvSpPr>
          <p:spPr>
            <a:xfrm>
              <a:off x="4820760" y="3625560"/>
              <a:ext cx="944640" cy="663120"/>
            </a:xfrm>
            <a:prstGeom prst="trapezoid">
              <a:avLst>
                <a:gd name="adj" fmla="val 25000"/>
              </a:avLst>
            </a:prstGeom>
            <a:solidFill>
              <a:srgbClr val="e7e7e7"/>
            </a:solidFill>
            <a:ln>
              <a:noFill/>
            </a:ln>
          </p:spPr>
          <p:style>
            <a:lnRef idx="0"/>
            <a:fillRef idx="0"/>
            <a:effectRef idx="0"/>
            <a:fontRef idx="minor"/>
          </p:style>
        </p:sp>
        <p:sp>
          <p:nvSpPr>
            <p:cNvPr id="558" name="CustomShape 9"/>
            <p:cNvSpPr/>
            <p:nvPr/>
          </p:nvSpPr>
          <p:spPr>
            <a:xfrm rot="10800000">
              <a:off x="4919040" y="3682080"/>
              <a:ext cx="399960" cy="606600"/>
            </a:xfrm>
            <a:prstGeom prst="triangle">
              <a:avLst>
                <a:gd name="adj" fmla="val 96745"/>
              </a:avLst>
            </a:prstGeom>
            <a:solidFill>
              <a:srgbClr val="cccccc"/>
            </a:solidFill>
            <a:ln>
              <a:noFill/>
            </a:ln>
          </p:spPr>
          <p:style>
            <a:lnRef idx="0"/>
            <a:fillRef idx="0"/>
            <a:effectRef idx="0"/>
            <a:fontRef idx="minor"/>
          </p:style>
        </p:sp>
        <p:sp>
          <p:nvSpPr>
            <p:cNvPr id="559" name="CustomShape 10"/>
            <p:cNvSpPr/>
            <p:nvPr/>
          </p:nvSpPr>
          <p:spPr>
            <a:xfrm>
              <a:off x="4732560" y="3681720"/>
              <a:ext cx="163080" cy="606600"/>
            </a:xfrm>
            <a:prstGeom prst="triangle">
              <a:avLst>
                <a:gd name="adj" fmla="val 98558"/>
              </a:avLst>
            </a:prstGeom>
            <a:solidFill>
              <a:srgbClr val="cccccc"/>
            </a:solidFill>
            <a:ln>
              <a:noFill/>
            </a:ln>
          </p:spPr>
          <p:style>
            <a:lnRef idx="0"/>
            <a:fillRef idx="0"/>
            <a:effectRef idx="0"/>
            <a:fontRef idx="minor"/>
          </p:style>
        </p:sp>
        <p:sp>
          <p:nvSpPr>
            <p:cNvPr id="560" name="CustomShape 11"/>
            <p:cNvSpPr/>
            <p:nvPr/>
          </p:nvSpPr>
          <p:spPr>
            <a:xfrm rot="10800000">
              <a:off x="4642920" y="4276080"/>
              <a:ext cx="1211040" cy="45360"/>
            </a:xfrm>
            <a:prstGeom prst="roundRect">
              <a:avLst>
                <a:gd name="adj" fmla="val 50000"/>
              </a:avLst>
            </a:prstGeom>
            <a:solidFill>
              <a:srgbClr val="ffffff"/>
            </a:solidFill>
            <a:ln>
              <a:noFill/>
            </a:ln>
          </p:spPr>
          <p:style>
            <a:lnRef idx="0"/>
            <a:fillRef idx="0"/>
            <a:effectRef idx="0"/>
            <a:fontRef idx="minor"/>
          </p:style>
        </p:sp>
        <p:sp>
          <p:nvSpPr>
            <p:cNvPr id="561" name="CustomShape 12"/>
            <p:cNvSpPr/>
            <p:nvPr/>
          </p:nvSpPr>
          <p:spPr>
            <a:xfrm rot="10800000">
              <a:off x="4633200" y="4283640"/>
              <a:ext cx="1230840" cy="45360"/>
            </a:xfrm>
            <a:prstGeom prst="roundRect">
              <a:avLst>
                <a:gd name="adj" fmla="val 50000"/>
              </a:avLst>
            </a:prstGeom>
            <a:solidFill>
              <a:srgbClr val="d9d9d9"/>
            </a:solidFill>
            <a:ln>
              <a:noFill/>
            </a:ln>
          </p:spPr>
          <p:style>
            <a:lnRef idx="0"/>
            <a:fillRef idx="0"/>
            <a:effectRef idx="0"/>
            <a:fontRef idx="minor"/>
          </p:style>
        </p:sp>
        <p:sp>
          <p:nvSpPr>
            <p:cNvPr id="562" name="CustomShape 13"/>
            <p:cNvSpPr/>
            <p:nvPr/>
          </p:nvSpPr>
          <p:spPr>
            <a:xfrm>
              <a:off x="4891680" y="3681720"/>
              <a:ext cx="42480" cy="594000"/>
            </a:xfrm>
            <a:prstGeom prst="rect">
              <a:avLst/>
            </a:prstGeom>
            <a:solidFill>
              <a:srgbClr val="cccccc"/>
            </a:solidFill>
            <a:ln>
              <a:noFill/>
            </a:ln>
          </p:spPr>
          <p:style>
            <a:lnRef idx="0"/>
            <a:fillRef idx="0"/>
            <a:effectRef idx="0"/>
            <a:fontRef idx="minor"/>
          </p:style>
        </p:sp>
        <p:sp>
          <p:nvSpPr>
            <p:cNvPr id="563" name="CustomShape 14"/>
            <p:cNvSpPr/>
            <p:nvPr/>
          </p:nvSpPr>
          <p:spPr>
            <a:xfrm>
              <a:off x="3517200" y="1673640"/>
              <a:ext cx="3462120" cy="2014920"/>
            </a:xfrm>
            <a:prstGeom prst="roundRect">
              <a:avLst>
                <a:gd name="adj" fmla="val 1882"/>
              </a:avLst>
            </a:prstGeom>
            <a:solidFill>
              <a:srgbClr val="cccccc"/>
            </a:solidFill>
            <a:ln>
              <a:noFill/>
            </a:ln>
          </p:spPr>
          <p:style>
            <a:lnRef idx="0"/>
            <a:fillRef idx="0"/>
            <a:effectRef idx="0"/>
            <a:fontRef idx="minor"/>
          </p:style>
        </p:sp>
        <p:sp>
          <p:nvSpPr>
            <p:cNvPr id="564" name="CustomShape 15"/>
            <p:cNvSpPr/>
            <p:nvPr/>
          </p:nvSpPr>
          <p:spPr>
            <a:xfrm>
              <a:off x="3517200" y="1656720"/>
              <a:ext cx="3462120" cy="2014920"/>
            </a:xfrm>
            <a:prstGeom prst="roundRect">
              <a:avLst>
                <a:gd name="adj" fmla="val 1764"/>
              </a:avLst>
            </a:prstGeom>
            <a:solidFill>
              <a:srgbClr val="efefef"/>
            </a:solidFill>
            <a:ln>
              <a:noFill/>
            </a:ln>
          </p:spPr>
          <p:style>
            <a:lnRef idx="0"/>
            <a:fillRef idx="0"/>
            <a:effectRef idx="0"/>
            <a:fontRef idx="minor"/>
          </p:style>
        </p:sp>
      </p:grpSp>
      <p:pic>
        <p:nvPicPr>
          <p:cNvPr id="565" name="Google Shape;501;p31" descr="QuickTip.jpg"/>
          <p:cNvPicPr/>
          <p:nvPr/>
        </p:nvPicPr>
        <p:blipFill>
          <a:blip r:embed="rId2"/>
          <a:srcRect l="0" t="7264" r="0" b="7264"/>
          <a:stretch/>
        </p:blipFill>
        <p:spPr>
          <a:xfrm>
            <a:off x="3570120" y="1713960"/>
            <a:ext cx="3355920" cy="1912320"/>
          </a:xfrm>
          <a:prstGeom prst="rect">
            <a:avLst/>
          </a:prstGeom>
          <a:ln>
            <a:noFill/>
          </a:ln>
        </p:spPr>
      </p:pic>
      <p:sp>
        <p:nvSpPr>
          <p:cNvPr id="566" name="CustomShape 16"/>
          <p:cNvSpPr/>
          <p:nvPr/>
        </p:nvSpPr>
        <p:spPr>
          <a:xfrm flipH="1">
            <a:off x="3569760" y="1715040"/>
            <a:ext cx="3355920" cy="1909800"/>
          </a:xfrm>
          <a:prstGeom prst="rtTriangle">
            <a:avLst/>
          </a:prstGeom>
          <a:solidFill>
            <a:srgbClr val="000000">
              <a:alpha val="5000"/>
            </a:srgbClr>
          </a:solidFill>
          <a:ln>
            <a:noFill/>
          </a:ln>
        </p:spPr>
        <p:style>
          <a:lnRef idx="0"/>
          <a:fillRef idx="0"/>
          <a:effectRef idx="0"/>
          <a:fontRef idx="minor"/>
        </p:style>
      </p:sp>
      <p:grpSp>
        <p:nvGrpSpPr>
          <p:cNvPr id="567" name="Group 17"/>
          <p:cNvGrpSpPr/>
          <p:nvPr/>
        </p:nvGrpSpPr>
        <p:grpSpPr>
          <a:xfrm>
            <a:off x="6471000" y="2744640"/>
            <a:ext cx="1122120" cy="1668600"/>
            <a:chOff x="6471000" y="2744640"/>
            <a:chExt cx="1122120" cy="1668600"/>
          </a:xfrm>
        </p:grpSpPr>
        <p:sp>
          <p:nvSpPr>
            <p:cNvPr id="568" name="CustomShape 18"/>
            <p:cNvSpPr/>
            <p:nvPr/>
          </p:nvSpPr>
          <p:spPr>
            <a:xfrm>
              <a:off x="6483240" y="2744640"/>
              <a:ext cx="1109880" cy="1668240"/>
            </a:xfrm>
            <a:prstGeom prst="roundRect">
              <a:avLst>
                <a:gd name="adj" fmla="val 5402"/>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569" name="CustomShape 19"/>
            <p:cNvSpPr/>
            <p:nvPr/>
          </p:nvSpPr>
          <p:spPr>
            <a:xfrm rot="16200000">
              <a:off x="6204240" y="3024360"/>
              <a:ext cx="1655640" cy="1122120"/>
            </a:xfrm>
            <a:prstGeom prst="roundRect">
              <a:avLst>
                <a:gd name="adj" fmla="val 4551"/>
              </a:avLst>
            </a:prstGeom>
            <a:solidFill>
              <a:srgbClr val="cccccc"/>
            </a:solidFill>
            <a:ln>
              <a:noFill/>
            </a:ln>
          </p:spPr>
          <p:style>
            <a:lnRef idx="0"/>
            <a:fillRef idx="0"/>
            <a:effectRef idx="0"/>
            <a:fontRef idx="minor"/>
          </p:style>
        </p:sp>
        <p:sp>
          <p:nvSpPr>
            <p:cNvPr id="570" name="CustomShape 20"/>
            <p:cNvSpPr/>
            <p:nvPr/>
          </p:nvSpPr>
          <p:spPr>
            <a:xfrm rot="16200000">
              <a:off x="6204240" y="3012120"/>
              <a:ext cx="1655640" cy="1122120"/>
            </a:xfrm>
            <a:prstGeom prst="roundRect">
              <a:avLst>
                <a:gd name="adj" fmla="val 4551"/>
              </a:avLst>
            </a:prstGeom>
            <a:solidFill>
              <a:srgbClr val="efefef"/>
            </a:solidFill>
            <a:ln>
              <a:noFill/>
            </a:ln>
          </p:spPr>
          <p:style>
            <a:lnRef idx="0"/>
            <a:fillRef idx="0"/>
            <a:effectRef idx="0"/>
            <a:fontRef idx="minor"/>
          </p:style>
        </p:sp>
        <p:sp>
          <p:nvSpPr>
            <p:cNvPr id="571" name="CustomShape 21"/>
            <p:cNvSpPr/>
            <p:nvPr/>
          </p:nvSpPr>
          <p:spPr>
            <a:xfrm>
              <a:off x="6919560" y="4329720"/>
              <a:ext cx="224280" cy="31320"/>
            </a:xfrm>
            <a:prstGeom prst="roundRect">
              <a:avLst>
                <a:gd name="adj" fmla="val 50000"/>
              </a:avLst>
            </a:prstGeom>
            <a:solidFill>
              <a:srgbClr val="ffffff"/>
            </a:solidFill>
            <a:ln>
              <a:noFill/>
            </a:ln>
          </p:spPr>
          <p:style>
            <a:lnRef idx="0"/>
            <a:fillRef idx="0"/>
            <a:effectRef idx="0"/>
            <a:fontRef idx="minor"/>
          </p:style>
        </p:sp>
      </p:grpSp>
      <p:pic>
        <p:nvPicPr>
          <p:cNvPr id="572" name="Google Shape;508;p31" descr="offset_comp_342327_edited.jpg"/>
          <p:cNvPicPr/>
          <p:nvPr/>
        </p:nvPicPr>
        <p:blipFill>
          <a:blip r:embed="rId3"/>
          <a:srcRect l="53172" t="53063" r="26239" b="16022"/>
          <a:stretch/>
        </p:blipFill>
        <p:spPr>
          <a:xfrm>
            <a:off x="6470280" y="2818440"/>
            <a:ext cx="1122120" cy="1460520"/>
          </a:xfrm>
          <a:prstGeom prst="rect">
            <a:avLst/>
          </a:prstGeom>
          <a:ln>
            <a:noFill/>
          </a:ln>
        </p:spPr>
      </p:pic>
      <p:sp>
        <p:nvSpPr>
          <p:cNvPr id="573" name="CustomShape 22"/>
          <p:cNvSpPr/>
          <p:nvPr/>
        </p:nvSpPr>
        <p:spPr>
          <a:xfrm flipH="1">
            <a:off x="6469560" y="2818800"/>
            <a:ext cx="1122120" cy="1460520"/>
          </a:xfrm>
          <a:prstGeom prst="rtTriangle">
            <a:avLst/>
          </a:prstGeom>
          <a:solidFill>
            <a:srgbClr val="000000">
              <a:alpha val="5000"/>
            </a:srgbClr>
          </a:solidFill>
          <a:ln>
            <a:noFill/>
          </a:ln>
        </p:spPr>
        <p:style>
          <a:lnRef idx="0"/>
          <a:fillRef idx="0"/>
          <a:effectRef idx="0"/>
          <a:fontRef idx="minor"/>
        </p:style>
      </p:sp>
      <p:grpSp>
        <p:nvGrpSpPr>
          <p:cNvPr id="574" name="Group 23"/>
          <p:cNvGrpSpPr/>
          <p:nvPr/>
        </p:nvGrpSpPr>
        <p:grpSpPr>
          <a:xfrm>
            <a:off x="6080040" y="3375720"/>
            <a:ext cx="570240" cy="1135440"/>
            <a:chOff x="6080040" y="3375720"/>
            <a:chExt cx="570240" cy="1135440"/>
          </a:xfrm>
        </p:grpSpPr>
        <p:sp>
          <p:nvSpPr>
            <p:cNvPr id="575" name="CustomShape 24"/>
            <p:cNvSpPr/>
            <p:nvPr/>
          </p:nvSpPr>
          <p:spPr>
            <a:xfrm>
              <a:off x="6080040" y="3376440"/>
              <a:ext cx="570240" cy="1132920"/>
            </a:xfrm>
            <a:prstGeom prst="roundRect">
              <a:avLst>
                <a:gd name="adj" fmla="val 5402"/>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576" name="CustomShape 25"/>
            <p:cNvSpPr/>
            <p:nvPr/>
          </p:nvSpPr>
          <p:spPr>
            <a:xfrm rot="16200000">
              <a:off x="5801760" y="3662640"/>
              <a:ext cx="1126800" cy="569880"/>
            </a:xfrm>
            <a:prstGeom prst="roundRect">
              <a:avLst>
                <a:gd name="adj" fmla="val 4551"/>
              </a:avLst>
            </a:prstGeom>
            <a:solidFill>
              <a:srgbClr val="cccccc"/>
            </a:solidFill>
            <a:ln>
              <a:noFill/>
            </a:ln>
          </p:spPr>
          <p:style>
            <a:lnRef idx="0"/>
            <a:fillRef idx="0"/>
            <a:effectRef idx="0"/>
            <a:fontRef idx="minor"/>
          </p:style>
        </p:sp>
        <p:sp>
          <p:nvSpPr>
            <p:cNvPr id="577" name="CustomShape 26"/>
            <p:cNvSpPr/>
            <p:nvPr/>
          </p:nvSpPr>
          <p:spPr>
            <a:xfrm rot="16200000">
              <a:off x="5801760" y="3654000"/>
              <a:ext cx="1126800" cy="569880"/>
            </a:xfrm>
            <a:prstGeom prst="roundRect">
              <a:avLst>
                <a:gd name="adj" fmla="val 4551"/>
              </a:avLst>
            </a:prstGeom>
            <a:solidFill>
              <a:srgbClr val="efefef"/>
            </a:solidFill>
            <a:ln>
              <a:noFill/>
            </a:ln>
          </p:spPr>
          <p:style>
            <a:lnRef idx="0"/>
            <a:fillRef idx="0"/>
            <a:effectRef idx="0"/>
            <a:fontRef idx="minor"/>
          </p:style>
        </p:sp>
        <p:sp>
          <p:nvSpPr>
            <p:cNvPr id="578" name="CustomShape 27"/>
            <p:cNvSpPr/>
            <p:nvPr/>
          </p:nvSpPr>
          <p:spPr>
            <a:xfrm>
              <a:off x="6273360" y="4409280"/>
              <a:ext cx="186120" cy="29880"/>
            </a:xfrm>
            <a:prstGeom prst="roundRect">
              <a:avLst>
                <a:gd name="adj" fmla="val 50000"/>
              </a:avLst>
            </a:prstGeom>
            <a:solidFill>
              <a:srgbClr val="ffffff"/>
            </a:solidFill>
            <a:ln>
              <a:noFill/>
            </a:ln>
          </p:spPr>
          <p:style>
            <a:lnRef idx="0"/>
            <a:fillRef idx="0"/>
            <a:effectRef idx="0"/>
            <a:fontRef idx="minor"/>
          </p:style>
        </p:sp>
      </p:grpSp>
      <p:sp>
        <p:nvSpPr>
          <p:cNvPr id="579" name="CustomShape 28"/>
          <p:cNvSpPr/>
          <p:nvPr/>
        </p:nvSpPr>
        <p:spPr>
          <a:xfrm>
            <a:off x="6079680" y="3375000"/>
            <a:ext cx="569880" cy="973440"/>
          </a:xfrm>
          <a:prstGeom prst="round2SameRect">
            <a:avLst>
              <a:gd name="adj1" fmla="val 4129"/>
              <a:gd name="adj2" fmla="val 0"/>
            </a:avLst>
          </a:prstGeom>
          <a:blipFill rotWithShape="0">
            <a:blip r:embed="rId4"/>
            <a:stretch>
              <a:fillRect l="-843106" t="893539" r="-702346" b="777572"/>
            </a:stretch>
          </a:blipFill>
          <a:ln>
            <a:noFill/>
          </a:ln>
        </p:spPr>
        <p:style>
          <a:lnRef idx="0"/>
          <a:fillRef idx="0"/>
          <a:effectRef idx="0"/>
          <a:fontRef idx="minor"/>
        </p:style>
      </p:sp>
      <p:sp>
        <p:nvSpPr>
          <p:cNvPr id="580" name="CustomShape 29"/>
          <p:cNvSpPr/>
          <p:nvPr/>
        </p:nvSpPr>
        <p:spPr>
          <a:xfrm flipH="1">
            <a:off x="6078600" y="3398040"/>
            <a:ext cx="569880" cy="950400"/>
          </a:xfrm>
          <a:prstGeom prst="rtTriangle">
            <a:avLst/>
          </a:prstGeom>
          <a:solidFill>
            <a:srgbClr val="000000">
              <a:alpha val="5000"/>
            </a:srgbClr>
          </a:solidFill>
          <a:ln>
            <a:noFill/>
          </a:ln>
        </p:spPr>
        <p:style>
          <a:lnRef idx="0"/>
          <a:fillRef idx="0"/>
          <a:effectRef idx="0"/>
          <a:fontRef idx="minor"/>
        </p:style>
      </p:sp>
      <p:grpSp>
        <p:nvGrpSpPr>
          <p:cNvPr id="581" name="Group 30"/>
          <p:cNvGrpSpPr/>
          <p:nvPr/>
        </p:nvGrpSpPr>
        <p:grpSpPr>
          <a:xfrm>
            <a:off x="7350120" y="3727440"/>
            <a:ext cx="498600" cy="758520"/>
            <a:chOff x="7350120" y="3727440"/>
            <a:chExt cx="498600" cy="758520"/>
          </a:xfrm>
        </p:grpSpPr>
        <p:sp>
          <p:nvSpPr>
            <p:cNvPr id="582" name="CustomShape 31"/>
            <p:cNvSpPr/>
            <p:nvPr/>
          </p:nvSpPr>
          <p:spPr>
            <a:xfrm rot="10800000">
              <a:off x="7441560" y="4233600"/>
              <a:ext cx="316440" cy="252360"/>
            </a:xfrm>
            <a:prstGeom prst="round2SameRect">
              <a:avLst>
                <a:gd name="adj1" fmla="val 16667"/>
                <a:gd name="adj2" fmla="val 0"/>
              </a:avLst>
            </a:prstGeom>
            <a:solidFill>
              <a:srgbClr val="e7e7e7"/>
            </a:solidFill>
            <a:ln>
              <a:noFill/>
            </a:ln>
          </p:spPr>
          <p:style>
            <a:lnRef idx="0"/>
            <a:fillRef idx="0"/>
            <a:effectRef idx="0"/>
            <a:fontRef idx="minor"/>
          </p:style>
        </p:sp>
        <p:sp>
          <p:nvSpPr>
            <p:cNvPr id="583" name="CustomShape 32"/>
            <p:cNvSpPr/>
            <p:nvPr/>
          </p:nvSpPr>
          <p:spPr>
            <a:xfrm rot="5400000">
              <a:off x="7472520" y="4276800"/>
              <a:ext cx="140400" cy="201600"/>
            </a:xfrm>
            <a:prstGeom prst="triangle">
              <a:avLst>
                <a:gd name="adj" fmla="val 27359"/>
              </a:avLst>
            </a:prstGeom>
            <a:solidFill>
              <a:srgbClr val="cccccc"/>
            </a:solidFill>
            <a:ln>
              <a:noFill/>
            </a:ln>
          </p:spPr>
          <p:style>
            <a:lnRef idx="0"/>
            <a:fillRef idx="0"/>
            <a:effectRef idx="0"/>
            <a:fontRef idx="minor"/>
          </p:style>
        </p:sp>
        <p:sp>
          <p:nvSpPr>
            <p:cNvPr id="584" name="CustomShape 33"/>
            <p:cNvSpPr/>
            <p:nvPr/>
          </p:nvSpPr>
          <p:spPr>
            <a:xfrm>
              <a:off x="7441200" y="3727440"/>
              <a:ext cx="316440" cy="252360"/>
            </a:xfrm>
            <a:prstGeom prst="round2SameRect">
              <a:avLst>
                <a:gd name="adj1" fmla="val 16667"/>
                <a:gd name="adj2" fmla="val 0"/>
              </a:avLst>
            </a:prstGeom>
            <a:solidFill>
              <a:srgbClr val="e7e7e7"/>
            </a:solidFill>
            <a:ln>
              <a:noFill/>
            </a:ln>
          </p:spPr>
          <p:style>
            <a:lnRef idx="0"/>
            <a:fillRef idx="0"/>
            <a:effectRef idx="0"/>
            <a:fontRef idx="minor"/>
          </p:style>
        </p:sp>
        <p:sp>
          <p:nvSpPr>
            <p:cNvPr id="585" name="CustomShape 34"/>
            <p:cNvSpPr/>
            <p:nvPr/>
          </p:nvSpPr>
          <p:spPr>
            <a:xfrm>
              <a:off x="7350120" y="3859920"/>
              <a:ext cx="498600" cy="498600"/>
            </a:xfrm>
            <a:prstGeom prst="ellipse">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grpSp>
      <p:grpSp>
        <p:nvGrpSpPr>
          <p:cNvPr id="586" name="Group 35"/>
          <p:cNvGrpSpPr/>
          <p:nvPr/>
        </p:nvGrpSpPr>
        <p:grpSpPr>
          <a:xfrm>
            <a:off x="7350120" y="3857400"/>
            <a:ext cx="523440" cy="506520"/>
            <a:chOff x="7350120" y="3857400"/>
            <a:chExt cx="523440" cy="506520"/>
          </a:xfrm>
        </p:grpSpPr>
        <p:sp>
          <p:nvSpPr>
            <p:cNvPr id="587" name="CustomShape 36"/>
            <p:cNvSpPr/>
            <p:nvPr/>
          </p:nvSpPr>
          <p:spPr>
            <a:xfrm>
              <a:off x="7350120" y="3865320"/>
              <a:ext cx="498600" cy="498600"/>
            </a:xfrm>
            <a:prstGeom prst="ellipse">
              <a:avLst/>
            </a:prstGeom>
            <a:solidFill>
              <a:srgbClr val="999999"/>
            </a:solidFill>
            <a:ln>
              <a:noFill/>
            </a:ln>
          </p:spPr>
          <p:style>
            <a:lnRef idx="0"/>
            <a:fillRef idx="0"/>
            <a:effectRef idx="0"/>
            <a:fontRef idx="minor"/>
          </p:style>
        </p:sp>
        <p:grpSp>
          <p:nvGrpSpPr>
            <p:cNvPr id="588" name="Group 37"/>
            <p:cNvGrpSpPr/>
            <p:nvPr/>
          </p:nvGrpSpPr>
          <p:grpSpPr>
            <a:xfrm>
              <a:off x="7350120" y="3857400"/>
              <a:ext cx="523440" cy="498600"/>
              <a:chOff x="7350120" y="3857400"/>
              <a:chExt cx="523440" cy="498600"/>
            </a:xfrm>
          </p:grpSpPr>
          <p:sp>
            <p:nvSpPr>
              <p:cNvPr id="589" name="CustomShape 38"/>
              <p:cNvSpPr/>
              <p:nvPr/>
            </p:nvSpPr>
            <p:spPr>
              <a:xfrm>
                <a:off x="7350120" y="3857400"/>
                <a:ext cx="498600" cy="498600"/>
              </a:xfrm>
              <a:prstGeom prst="ellipse">
                <a:avLst/>
              </a:prstGeom>
              <a:solidFill>
                <a:srgbClr val="d9d9d9"/>
              </a:solidFill>
              <a:ln>
                <a:noFill/>
              </a:ln>
            </p:spPr>
            <p:style>
              <a:lnRef idx="0"/>
              <a:fillRef idx="0"/>
              <a:effectRef idx="0"/>
              <a:fontRef idx="minor"/>
            </p:style>
          </p:sp>
          <p:sp>
            <p:nvSpPr>
              <p:cNvPr id="590" name="CustomShape 39"/>
              <p:cNvSpPr/>
              <p:nvPr/>
            </p:nvSpPr>
            <p:spPr>
              <a:xfrm>
                <a:off x="7822440" y="4080960"/>
                <a:ext cx="51120" cy="51120"/>
              </a:xfrm>
              <a:prstGeom prst="flowChartDelay">
                <a:avLst/>
              </a:prstGeom>
              <a:solidFill>
                <a:srgbClr val="d9d9d9"/>
              </a:solidFill>
              <a:ln>
                <a:noFill/>
              </a:ln>
            </p:spPr>
            <p:style>
              <a:lnRef idx="0"/>
              <a:fillRef idx="0"/>
              <a:effectRef idx="0"/>
              <a:fontRef idx="minor"/>
            </p:style>
          </p:sp>
        </p:grpSp>
      </p:grpSp>
      <p:sp>
        <p:nvSpPr>
          <p:cNvPr id="591" name="CustomShape 40"/>
          <p:cNvSpPr/>
          <p:nvPr/>
        </p:nvSpPr>
        <p:spPr>
          <a:xfrm>
            <a:off x="7379640" y="3888720"/>
            <a:ext cx="438120" cy="437400"/>
          </a:xfrm>
          <a:prstGeom prst="ellipse">
            <a:avLst/>
          </a:prstGeom>
          <a:blipFill rotWithShape="0">
            <a:blip r:embed="rId5"/>
            <a:stretch>
              <a:fillRect l="-689546" t="-979957" r="792240" b="773834"/>
            </a:stretch>
          </a:blipFill>
          <a:ln w="9360">
            <a:solidFill>
              <a:srgbClr val="ffffff"/>
            </a:solidFill>
            <a:round/>
          </a:ln>
        </p:spPr>
        <p:style>
          <a:lnRef idx="0"/>
          <a:fillRef idx="0"/>
          <a:effectRef idx="0"/>
          <a:fontRef idx="minor"/>
        </p:style>
      </p:sp>
      <p:grpSp>
        <p:nvGrpSpPr>
          <p:cNvPr id="592" name="Group 41"/>
          <p:cNvGrpSpPr/>
          <p:nvPr/>
        </p:nvGrpSpPr>
        <p:grpSpPr>
          <a:xfrm>
            <a:off x="7948440" y="3727440"/>
            <a:ext cx="477000" cy="758520"/>
            <a:chOff x="7948440" y="3727440"/>
            <a:chExt cx="477000" cy="758520"/>
          </a:xfrm>
        </p:grpSpPr>
        <p:sp>
          <p:nvSpPr>
            <p:cNvPr id="593" name="CustomShape 42"/>
            <p:cNvSpPr/>
            <p:nvPr/>
          </p:nvSpPr>
          <p:spPr>
            <a:xfrm>
              <a:off x="8020440" y="3728520"/>
              <a:ext cx="316440" cy="756720"/>
            </a:xfrm>
            <a:prstGeom prst="roundRect">
              <a:avLst>
                <a:gd name="adj" fmla="val 15418"/>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594" name="CustomShape 43"/>
            <p:cNvSpPr/>
            <p:nvPr/>
          </p:nvSpPr>
          <p:spPr>
            <a:xfrm rot="10800000">
              <a:off x="8020440" y="4233600"/>
              <a:ext cx="316440" cy="252360"/>
            </a:xfrm>
            <a:prstGeom prst="round2SameRect">
              <a:avLst>
                <a:gd name="adj1" fmla="val 16667"/>
                <a:gd name="adj2" fmla="val 0"/>
              </a:avLst>
            </a:prstGeom>
            <a:solidFill>
              <a:srgbClr val="e7e7e7"/>
            </a:solidFill>
            <a:ln>
              <a:noFill/>
            </a:ln>
          </p:spPr>
          <p:style>
            <a:lnRef idx="0"/>
            <a:fillRef idx="0"/>
            <a:effectRef idx="0"/>
            <a:fontRef idx="minor"/>
          </p:style>
        </p:sp>
        <p:sp>
          <p:nvSpPr>
            <p:cNvPr id="595" name="CustomShape 44"/>
            <p:cNvSpPr/>
            <p:nvPr/>
          </p:nvSpPr>
          <p:spPr>
            <a:xfrm rot="5400000">
              <a:off x="8051760" y="4276800"/>
              <a:ext cx="140400" cy="201600"/>
            </a:xfrm>
            <a:prstGeom prst="triangle">
              <a:avLst>
                <a:gd name="adj" fmla="val 27359"/>
              </a:avLst>
            </a:prstGeom>
            <a:solidFill>
              <a:srgbClr val="cccccc"/>
            </a:solidFill>
            <a:ln>
              <a:noFill/>
            </a:ln>
          </p:spPr>
          <p:style>
            <a:lnRef idx="0"/>
            <a:fillRef idx="0"/>
            <a:effectRef idx="0"/>
            <a:fontRef idx="minor"/>
          </p:style>
        </p:sp>
        <p:sp>
          <p:nvSpPr>
            <p:cNvPr id="596" name="CustomShape 45"/>
            <p:cNvSpPr/>
            <p:nvPr/>
          </p:nvSpPr>
          <p:spPr>
            <a:xfrm>
              <a:off x="8020080" y="3727440"/>
              <a:ext cx="316440" cy="252360"/>
            </a:xfrm>
            <a:prstGeom prst="round2SameRect">
              <a:avLst>
                <a:gd name="adj1" fmla="val 16667"/>
                <a:gd name="adj2" fmla="val 0"/>
              </a:avLst>
            </a:prstGeom>
            <a:solidFill>
              <a:srgbClr val="e7e7e7"/>
            </a:solidFill>
            <a:ln>
              <a:noFill/>
            </a:ln>
          </p:spPr>
          <p:style>
            <a:lnRef idx="0"/>
            <a:fillRef idx="0"/>
            <a:effectRef idx="0"/>
            <a:fontRef idx="minor"/>
          </p:style>
        </p:sp>
        <p:sp>
          <p:nvSpPr>
            <p:cNvPr id="597" name="CustomShape 46"/>
            <p:cNvSpPr/>
            <p:nvPr/>
          </p:nvSpPr>
          <p:spPr>
            <a:xfrm>
              <a:off x="7957080" y="3865680"/>
              <a:ext cx="434160" cy="486720"/>
            </a:xfrm>
            <a:prstGeom prst="roundRect">
              <a:avLst>
                <a:gd name="adj" fmla="val 12273"/>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598" name="CustomShape 47"/>
            <p:cNvSpPr/>
            <p:nvPr/>
          </p:nvSpPr>
          <p:spPr>
            <a:xfrm>
              <a:off x="7948440" y="3884040"/>
              <a:ext cx="451800" cy="499680"/>
            </a:xfrm>
            <a:prstGeom prst="roundRect">
              <a:avLst>
                <a:gd name="adj" fmla="val 10240"/>
              </a:avLst>
            </a:prstGeom>
            <a:solidFill>
              <a:srgbClr val="999999"/>
            </a:solidFill>
            <a:ln>
              <a:noFill/>
            </a:ln>
          </p:spPr>
          <p:style>
            <a:lnRef idx="0"/>
            <a:fillRef idx="0"/>
            <a:effectRef idx="0"/>
            <a:fontRef idx="minor"/>
          </p:style>
        </p:sp>
        <p:sp>
          <p:nvSpPr>
            <p:cNvPr id="599" name="CustomShape 48"/>
            <p:cNvSpPr/>
            <p:nvPr/>
          </p:nvSpPr>
          <p:spPr>
            <a:xfrm>
              <a:off x="8374320" y="4080960"/>
              <a:ext cx="51120" cy="51120"/>
            </a:xfrm>
            <a:prstGeom prst="flowChartDelay">
              <a:avLst/>
            </a:prstGeom>
            <a:solidFill>
              <a:srgbClr val="d9d9d9"/>
            </a:solidFill>
            <a:ln>
              <a:noFill/>
            </a:ln>
          </p:spPr>
          <p:style>
            <a:lnRef idx="0"/>
            <a:fillRef idx="0"/>
            <a:effectRef idx="0"/>
            <a:fontRef idx="minor"/>
          </p:style>
        </p:sp>
        <p:sp>
          <p:nvSpPr>
            <p:cNvPr id="600" name="CustomShape 49"/>
            <p:cNvSpPr/>
            <p:nvPr/>
          </p:nvSpPr>
          <p:spPr>
            <a:xfrm>
              <a:off x="7948440" y="3863880"/>
              <a:ext cx="451800" cy="513720"/>
            </a:xfrm>
            <a:prstGeom prst="roundRect">
              <a:avLst>
                <a:gd name="adj" fmla="val 10240"/>
              </a:avLst>
            </a:prstGeom>
            <a:solidFill>
              <a:srgbClr val="d9d9d9"/>
            </a:solidFill>
            <a:ln>
              <a:noFill/>
            </a:ln>
          </p:spPr>
          <p:style>
            <a:lnRef idx="0"/>
            <a:fillRef idx="0"/>
            <a:effectRef idx="0"/>
            <a:fontRef idx="minor"/>
          </p:style>
        </p:sp>
      </p:grpSp>
      <p:sp>
        <p:nvSpPr>
          <p:cNvPr id="601" name="CustomShape 50"/>
          <p:cNvSpPr/>
          <p:nvPr/>
        </p:nvSpPr>
        <p:spPr>
          <a:xfrm>
            <a:off x="7966080" y="3884400"/>
            <a:ext cx="414720" cy="470880"/>
          </a:xfrm>
          <a:prstGeom prst="roundRect">
            <a:avLst>
              <a:gd name="adj" fmla="val 7794"/>
            </a:avLst>
          </a:prstGeom>
          <a:blipFill rotWithShape="0">
            <a:blip r:embed="rId6"/>
            <a:stretch>
              <a:fillRect l="-666586" t="-798369" r="790680" b="573511"/>
            </a:stretch>
          </a:blipFill>
          <a:ln w="9360">
            <a:solidFill>
              <a:srgbClr val="ffffff"/>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2" name="TextShape 1"/>
          <p:cNvSpPr txBox="1"/>
          <p:nvPr/>
        </p:nvSpPr>
        <p:spPr>
          <a:xfrm>
            <a:off x="1297440" y="459360"/>
            <a:ext cx="3005280" cy="510480"/>
          </a:xfrm>
          <a:prstGeom prst="rect">
            <a:avLst/>
          </a:prstGeom>
          <a:noFill/>
          <a:ln>
            <a:noFill/>
          </a:ln>
        </p:spPr>
        <p:txBody>
          <a:bodyPr tIns="91440" bIns="91440">
            <a:noAutofit/>
          </a:bodyPr>
          <a:p>
            <a:pPr>
              <a:lnSpc>
                <a:spcPct val="100000"/>
              </a:lnSpc>
              <a:tabLst>
                <a:tab algn="l" pos="0"/>
              </a:tabLst>
            </a:pPr>
            <a:r>
              <a:rPr b="0" lang="pt-BR" sz="1000" spc="-1" strike="noStrike">
                <a:solidFill>
                  <a:srgbClr val="ffffff"/>
                </a:solidFill>
                <a:latin typeface="Montserrat"/>
                <a:ea typeface="Montserrat"/>
              </a:rPr>
              <a:t>Spotlight em um </a:t>
            </a:r>
            <a:r>
              <a:rPr b="0" lang="pt-BR" sz="1000" spc="-1" strike="noStrike">
                <a:solidFill>
                  <a:srgbClr val="ffffff"/>
                </a:solidFill>
                <a:latin typeface="Montserrat"/>
                <a:ea typeface="Montserrat"/>
              </a:rPr>
              <a:t>computador desktop</a:t>
            </a:r>
            <a:endParaRPr b="0" lang="pt-BR" sz="1000" spc="-1" strike="noStrike">
              <a:solidFill>
                <a:srgbClr val="000000"/>
              </a:solidFill>
              <a:latin typeface="Arial"/>
            </a:endParaRPr>
          </a:p>
        </p:txBody>
      </p:sp>
      <p:sp>
        <p:nvSpPr>
          <p:cNvPr id="603" name="TextShape 2"/>
          <p:cNvSpPr txBox="1"/>
          <p:nvPr/>
        </p:nvSpPr>
        <p:spPr>
          <a:xfrm>
            <a:off x="361080" y="1924920"/>
            <a:ext cx="2304720" cy="1797120"/>
          </a:xfrm>
          <a:prstGeom prst="rect">
            <a:avLst/>
          </a:prstGeom>
          <a:noFill/>
          <a:ln>
            <a:noFill/>
          </a:ln>
        </p:spPr>
        <p:txBody>
          <a:bodyPr tIns="91440" bIns="91440">
            <a:noAutofit/>
          </a:bodyPr>
          <a:p>
            <a:pPr>
              <a:lnSpc>
                <a:spcPct val="115000"/>
              </a:lnSpc>
              <a:spcAft>
                <a:spcPts val="1599"/>
              </a:spcAft>
              <a:tabLst>
                <a:tab algn="l" pos="0"/>
              </a:tabLst>
            </a:pPr>
            <a:r>
              <a:rPr b="0" lang="pt-BR" sz="1800" spc="-1" strike="noStrike">
                <a:solidFill>
                  <a:srgbClr val="ffffff"/>
                </a:solidFill>
                <a:latin typeface="Montserrat"/>
                <a:ea typeface="Montserrat"/>
              </a:rPr>
              <a:t>Digite seu texto aqui Digite seu texto aqui Digite seu texto aqui </a:t>
            </a:r>
            <a:endParaRPr b="0" lang="pt-BR" sz="1800" spc="-1" strike="noStrike">
              <a:solidFill>
                <a:srgbClr val="000000"/>
              </a:solidFill>
              <a:latin typeface="Arial"/>
            </a:endParaRPr>
          </a:p>
        </p:txBody>
      </p:sp>
      <p:sp>
        <p:nvSpPr>
          <p:cNvPr id="604" name="TextShape 3"/>
          <p:cNvSpPr txBox="1"/>
          <p:nvPr/>
        </p:nvSpPr>
        <p:spPr>
          <a:xfrm>
            <a:off x="6451200" y="1924920"/>
            <a:ext cx="2304720" cy="1797120"/>
          </a:xfrm>
          <a:prstGeom prst="rect">
            <a:avLst/>
          </a:prstGeom>
          <a:noFill/>
          <a:ln>
            <a:noFill/>
          </a:ln>
        </p:spPr>
        <p:txBody>
          <a:bodyPr tIns="91440" bIns="91440">
            <a:noAutofit/>
          </a:bodyPr>
          <a:p>
            <a:pPr>
              <a:lnSpc>
                <a:spcPct val="115000"/>
              </a:lnSpc>
              <a:tabLst>
                <a:tab algn="l" pos="0"/>
              </a:tabLst>
            </a:pPr>
            <a:r>
              <a:rPr b="0" lang="pt-BR" sz="1100" spc="-1" strike="noStrike">
                <a:solidFill>
                  <a:srgbClr val="1b212c"/>
                </a:solidFill>
                <a:latin typeface="Lato"/>
                <a:ea typeface="Lato"/>
              </a:rPr>
              <a:t>Digite seu texto aqui Digite seu texto aqui Digite seu texto aqui Digite seu texto aqui Digite seu texto aqui Digite seu texto aqui Digite seu texto aqui Digite seu texto aqui Digite seu texto aqui Digite seu texto aqui.</a:t>
            </a:r>
            <a:endParaRPr b="0" lang="pt-BR" sz="1100" spc="-1" strike="noStrike">
              <a:solidFill>
                <a:srgbClr val="000000"/>
              </a:solidFill>
              <a:latin typeface="Arial"/>
            </a:endParaRPr>
          </a:p>
          <a:p>
            <a:pPr>
              <a:lnSpc>
                <a:spcPct val="115000"/>
              </a:lnSpc>
              <a:spcBef>
                <a:spcPts val="1599"/>
              </a:spcBef>
              <a:spcAft>
                <a:spcPts val="1599"/>
              </a:spcAft>
              <a:tabLst>
                <a:tab algn="l" pos="0"/>
              </a:tabLst>
            </a:pPr>
            <a:endParaRPr b="0" lang="pt-BR" sz="1100" spc="-1" strike="noStrike">
              <a:solidFill>
                <a:srgbClr val="000000"/>
              </a:solidFill>
              <a:latin typeface="Arial"/>
            </a:endParaRPr>
          </a:p>
        </p:txBody>
      </p:sp>
      <p:grpSp>
        <p:nvGrpSpPr>
          <p:cNvPr id="605" name="Group 4"/>
          <p:cNvGrpSpPr/>
          <p:nvPr/>
        </p:nvGrpSpPr>
        <p:grpSpPr>
          <a:xfrm>
            <a:off x="2833920" y="1272240"/>
            <a:ext cx="3460680" cy="2671560"/>
            <a:chOff x="2833920" y="1272240"/>
            <a:chExt cx="3460680" cy="2671560"/>
          </a:xfrm>
        </p:grpSpPr>
        <p:sp>
          <p:nvSpPr>
            <p:cNvPr id="606" name="CustomShape 5"/>
            <p:cNvSpPr/>
            <p:nvPr/>
          </p:nvSpPr>
          <p:spPr>
            <a:xfrm>
              <a:off x="4136760" y="3240000"/>
              <a:ext cx="944280" cy="663120"/>
            </a:xfrm>
            <a:prstGeom prst="trapezoid">
              <a:avLst>
                <a:gd name="adj" fmla="val 25000"/>
              </a:avLst>
            </a:prstGeom>
            <a:solidFill>
              <a:srgbClr val="e7e7e7"/>
            </a:solidFill>
            <a:ln>
              <a:noFill/>
            </a:ln>
          </p:spPr>
          <p:style>
            <a:lnRef idx="0"/>
            <a:fillRef idx="0"/>
            <a:effectRef idx="0"/>
            <a:fontRef idx="minor"/>
          </p:style>
        </p:sp>
        <p:sp>
          <p:nvSpPr>
            <p:cNvPr id="607" name="CustomShape 6"/>
            <p:cNvSpPr/>
            <p:nvPr/>
          </p:nvSpPr>
          <p:spPr>
            <a:xfrm rot="10800000">
              <a:off x="4234680" y="3296520"/>
              <a:ext cx="399960" cy="606240"/>
            </a:xfrm>
            <a:prstGeom prst="triangle">
              <a:avLst>
                <a:gd name="adj" fmla="val 96745"/>
              </a:avLst>
            </a:prstGeom>
            <a:solidFill>
              <a:srgbClr val="cccccc"/>
            </a:solidFill>
            <a:ln>
              <a:noFill/>
            </a:ln>
          </p:spPr>
          <p:style>
            <a:lnRef idx="0"/>
            <a:fillRef idx="0"/>
            <a:effectRef idx="0"/>
            <a:fontRef idx="minor"/>
          </p:style>
        </p:sp>
        <p:sp>
          <p:nvSpPr>
            <p:cNvPr id="608" name="CustomShape 7"/>
            <p:cNvSpPr/>
            <p:nvPr/>
          </p:nvSpPr>
          <p:spPr>
            <a:xfrm>
              <a:off x="4048560" y="3296160"/>
              <a:ext cx="163080" cy="606240"/>
            </a:xfrm>
            <a:prstGeom prst="triangle">
              <a:avLst>
                <a:gd name="adj" fmla="val 98558"/>
              </a:avLst>
            </a:prstGeom>
            <a:solidFill>
              <a:srgbClr val="cccccc"/>
            </a:solidFill>
            <a:ln>
              <a:noFill/>
            </a:ln>
          </p:spPr>
          <p:style>
            <a:lnRef idx="0"/>
            <a:fillRef idx="0"/>
            <a:effectRef idx="0"/>
            <a:fontRef idx="minor"/>
          </p:style>
        </p:sp>
        <p:sp>
          <p:nvSpPr>
            <p:cNvPr id="609" name="CustomShape 8"/>
            <p:cNvSpPr/>
            <p:nvPr/>
          </p:nvSpPr>
          <p:spPr>
            <a:xfrm rot="10800000">
              <a:off x="3959280" y="3890160"/>
              <a:ext cx="1210320" cy="45360"/>
            </a:xfrm>
            <a:prstGeom prst="roundRect">
              <a:avLst>
                <a:gd name="adj" fmla="val 50000"/>
              </a:avLst>
            </a:prstGeom>
            <a:solidFill>
              <a:srgbClr val="ffffff"/>
            </a:solidFill>
            <a:ln>
              <a:noFill/>
            </a:ln>
          </p:spPr>
          <p:style>
            <a:lnRef idx="0"/>
            <a:fillRef idx="0"/>
            <a:effectRef idx="0"/>
            <a:fontRef idx="minor"/>
          </p:style>
        </p:sp>
        <p:sp>
          <p:nvSpPr>
            <p:cNvPr id="610" name="CustomShape 9"/>
            <p:cNvSpPr/>
            <p:nvPr/>
          </p:nvSpPr>
          <p:spPr>
            <a:xfrm rot="10800000">
              <a:off x="3949560" y="3898080"/>
              <a:ext cx="1230120" cy="45360"/>
            </a:xfrm>
            <a:prstGeom prst="roundRect">
              <a:avLst>
                <a:gd name="adj" fmla="val 50000"/>
              </a:avLst>
            </a:prstGeom>
            <a:solidFill>
              <a:srgbClr val="d9d9d9"/>
            </a:solidFill>
            <a:ln>
              <a:noFill/>
            </a:ln>
          </p:spPr>
          <p:style>
            <a:lnRef idx="0"/>
            <a:fillRef idx="0"/>
            <a:effectRef idx="0"/>
            <a:fontRef idx="minor"/>
          </p:style>
        </p:sp>
        <p:sp>
          <p:nvSpPr>
            <p:cNvPr id="611" name="CustomShape 10"/>
            <p:cNvSpPr/>
            <p:nvPr/>
          </p:nvSpPr>
          <p:spPr>
            <a:xfrm>
              <a:off x="4207680" y="3296160"/>
              <a:ext cx="42480" cy="594000"/>
            </a:xfrm>
            <a:prstGeom prst="rect">
              <a:avLst/>
            </a:prstGeom>
            <a:solidFill>
              <a:srgbClr val="cccccc"/>
            </a:solidFill>
            <a:ln>
              <a:noFill/>
            </a:ln>
          </p:spPr>
          <p:style>
            <a:lnRef idx="0"/>
            <a:fillRef idx="0"/>
            <a:effectRef idx="0"/>
            <a:fontRef idx="minor"/>
          </p:style>
        </p:sp>
        <p:sp>
          <p:nvSpPr>
            <p:cNvPr id="612" name="CustomShape 11"/>
            <p:cNvSpPr/>
            <p:nvPr/>
          </p:nvSpPr>
          <p:spPr>
            <a:xfrm>
              <a:off x="2833920" y="1288800"/>
              <a:ext cx="3460680" cy="2014200"/>
            </a:xfrm>
            <a:prstGeom prst="roundRect">
              <a:avLst>
                <a:gd name="adj" fmla="val 1882"/>
              </a:avLst>
            </a:prstGeom>
            <a:solidFill>
              <a:srgbClr val="cccccc"/>
            </a:solidFill>
            <a:ln>
              <a:noFill/>
            </a:ln>
          </p:spPr>
          <p:style>
            <a:lnRef idx="0"/>
            <a:fillRef idx="0"/>
            <a:effectRef idx="0"/>
            <a:fontRef idx="minor"/>
          </p:style>
        </p:sp>
        <p:sp>
          <p:nvSpPr>
            <p:cNvPr id="613" name="CustomShape 12"/>
            <p:cNvSpPr/>
            <p:nvPr/>
          </p:nvSpPr>
          <p:spPr>
            <a:xfrm>
              <a:off x="2833920" y="1272240"/>
              <a:ext cx="3460680" cy="2014200"/>
            </a:xfrm>
            <a:prstGeom prst="roundRect">
              <a:avLst>
                <a:gd name="adj" fmla="val 1764"/>
              </a:avLst>
            </a:prstGeom>
            <a:solidFill>
              <a:srgbClr val="efefef"/>
            </a:solidFill>
            <a:ln>
              <a:noFill/>
            </a:ln>
          </p:spPr>
          <p:style>
            <a:lnRef idx="0"/>
            <a:fillRef idx="0"/>
            <a:effectRef idx="0"/>
            <a:fontRef idx="minor"/>
          </p:style>
        </p:sp>
      </p:grpSp>
      <p:pic>
        <p:nvPicPr>
          <p:cNvPr id="614" name="Google Shape;554;p32" descr="offset_comp_342327_edited.jpg"/>
          <p:cNvPicPr/>
          <p:nvPr/>
        </p:nvPicPr>
        <p:blipFill>
          <a:blip r:embed="rId1"/>
          <a:srcRect l="38933" t="56783" r="9677" b="9440"/>
          <a:stretch/>
        </p:blipFill>
        <p:spPr>
          <a:xfrm>
            <a:off x="2886840" y="1329480"/>
            <a:ext cx="3354840" cy="1911600"/>
          </a:xfrm>
          <a:prstGeom prst="rect">
            <a:avLst/>
          </a:prstGeom>
          <a:ln>
            <a:noFill/>
          </a:ln>
        </p:spPr>
      </p:pic>
      <p:sp>
        <p:nvSpPr>
          <p:cNvPr id="615" name="CustomShape 13"/>
          <p:cNvSpPr/>
          <p:nvPr/>
        </p:nvSpPr>
        <p:spPr>
          <a:xfrm flipH="1">
            <a:off x="2886120" y="1330200"/>
            <a:ext cx="3354840" cy="1909440"/>
          </a:xfrm>
          <a:prstGeom prst="rtTriangle">
            <a:avLst/>
          </a:prstGeom>
          <a:solidFill>
            <a:srgbClr val="000000">
              <a:alpha val="5000"/>
            </a:srgbClr>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6" name="TextShape 1"/>
          <p:cNvSpPr txBox="1"/>
          <p:nvPr/>
        </p:nvSpPr>
        <p:spPr>
          <a:xfrm>
            <a:off x="1297440" y="459360"/>
            <a:ext cx="3005280" cy="510480"/>
          </a:xfrm>
          <a:prstGeom prst="rect">
            <a:avLst/>
          </a:prstGeom>
          <a:noFill/>
          <a:ln>
            <a:noFill/>
          </a:ln>
        </p:spPr>
        <p:txBody>
          <a:bodyPr tIns="91440" bIns="91440">
            <a:noAutofit/>
          </a:bodyPr>
          <a:p>
            <a:pPr>
              <a:lnSpc>
                <a:spcPct val="100000"/>
              </a:lnSpc>
              <a:tabLst>
                <a:tab algn="l" pos="0"/>
              </a:tabLst>
            </a:pPr>
            <a:r>
              <a:rPr b="0" lang="pt-BR" sz="1000" spc="-1" strike="noStrike">
                <a:solidFill>
                  <a:srgbClr val="ffffff"/>
                </a:solidFill>
                <a:latin typeface="Montserrat"/>
                <a:ea typeface="Montserrat"/>
              </a:rPr>
              <a:t>Spotlight em um smartphone</a:t>
            </a:r>
            <a:endParaRPr b="0" lang="pt-BR" sz="1000" spc="-1" strike="noStrike">
              <a:solidFill>
                <a:srgbClr val="000000"/>
              </a:solidFill>
              <a:latin typeface="Arial"/>
            </a:endParaRPr>
          </a:p>
        </p:txBody>
      </p:sp>
      <p:sp>
        <p:nvSpPr>
          <p:cNvPr id="617" name="TextShape 2"/>
          <p:cNvSpPr txBox="1"/>
          <p:nvPr/>
        </p:nvSpPr>
        <p:spPr>
          <a:xfrm>
            <a:off x="434880" y="1924920"/>
            <a:ext cx="2844720" cy="1797120"/>
          </a:xfrm>
          <a:prstGeom prst="rect">
            <a:avLst/>
          </a:prstGeom>
          <a:noFill/>
          <a:ln>
            <a:noFill/>
          </a:ln>
        </p:spPr>
        <p:txBody>
          <a:bodyPr tIns="91440" bIns="91440">
            <a:noAutofit/>
          </a:bodyPr>
          <a:p>
            <a:pPr>
              <a:lnSpc>
                <a:spcPct val="115000"/>
              </a:lnSpc>
              <a:spcAft>
                <a:spcPts val="1599"/>
              </a:spcAft>
              <a:tabLst>
                <a:tab algn="l" pos="0"/>
              </a:tabLst>
            </a:pPr>
            <a:r>
              <a:rPr b="0" lang="pt-BR" sz="1800" spc="-1" strike="noStrike">
                <a:solidFill>
                  <a:srgbClr val="ffffff"/>
                </a:solidFill>
                <a:latin typeface="Montserrat"/>
                <a:ea typeface="Montserrat"/>
              </a:rPr>
              <a:t>D</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g</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 </a:t>
            </a:r>
            <a:r>
              <a:rPr b="0" lang="pt-BR" sz="1800" spc="-1" strike="noStrike">
                <a:solidFill>
                  <a:srgbClr val="ffffff"/>
                </a:solidFill>
                <a:latin typeface="Montserrat"/>
                <a:ea typeface="Montserrat"/>
              </a:rPr>
              <a:t>s</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x</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o </a:t>
            </a:r>
            <a:r>
              <a:rPr b="0" lang="pt-BR" sz="1800" spc="-1" strike="noStrike">
                <a:solidFill>
                  <a:srgbClr val="ffffff"/>
                </a:solidFill>
                <a:latin typeface="Montserrat"/>
                <a:ea typeface="Montserrat"/>
              </a:rPr>
              <a:t>a</a:t>
            </a:r>
            <a:r>
              <a:rPr b="0" lang="pt-BR" sz="1800" spc="-1" strike="noStrike">
                <a:solidFill>
                  <a:srgbClr val="ffffff"/>
                </a:solidFill>
                <a:latin typeface="Montserrat"/>
                <a:ea typeface="Montserrat"/>
              </a:rPr>
              <a:t>q</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i </a:t>
            </a:r>
            <a:r>
              <a:rPr b="0" lang="pt-BR" sz="1800" spc="-1" strike="noStrike">
                <a:solidFill>
                  <a:srgbClr val="ffffff"/>
                </a:solidFill>
                <a:latin typeface="Montserrat"/>
                <a:ea typeface="Montserrat"/>
              </a:rPr>
              <a:t>D</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g</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 </a:t>
            </a:r>
            <a:r>
              <a:rPr b="0" lang="pt-BR" sz="1800" spc="-1" strike="noStrike">
                <a:solidFill>
                  <a:srgbClr val="ffffff"/>
                </a:solidFill>
                <a:latin typeface="Montserrat"/>
                <a:ea typeface="Montserrat"/>
              </a:rPr>
              <a:t>s</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x</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o </a:t>
            </a:r>
            <a:r>
              <a:rPr b="0" lang="pt-BR" sz="1800" spc="-1" strike="noStrike">
                <a:solidFill>
                  <a:srgbClr val="ffffff"/>
                </a:solidFill>
                <a:latin typeface="Montserrat"/>
                <a:ea typeface="Montserrat"/>
              </a:rPr>
              <a:t>a</a:t>
            </a:r>
            <a:r>
              <a:rPr b="0" lang="pt-BR" sz="1800" spc="-1" strike="noStrike">
                <a:solidFill>
                  <a:srgbClr val="ffffff"/>
                </a:solidFill>
                <a:latin typeface="Montserrat"/>
                <a:ea typeface="Montserrat"/>
              </a:rPr>
              <a:t>q</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i </a:t>
            </a:r>
            <a:r>
              <a:rPr b="0" lang="pt-BR" sz="1800" spc="-1" strike="noStrike">
                <a:solidFill>
                  <a:srgbClr val="ffffff"/>
                </a:solidFill>
                <a:latin typeface="Montserrat"/>
                <a:ea typeface="Montserrat"/>
              </a:rPr>
              <a:t>D</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g</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 </a:t>
            </a:r>
            <a:r>
              <a:rPr b="0" lang="pt-BR" sz="1800" spc="-1" strike="noStrike">
                <a:solidFill>
                  <a:srgbClr val="ffffff"/>
                </a:solidFill>
                <a:latin typeface="Montserrat"/>
                <a:ea typeface="Montserrat"/>
              </a:rPr>
              <a:t>s</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x</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o </a:t>
            </a:r>
            <a:r>
              <a:rPr b="0" lang="pt-BR" sz="1800" spc="-1" strike="noStrike">
                <a:solidFill>
                  <a:srgbClr val="ffffff"/>
                </a:solidFill>
                <a:latin typeface="Montserrat"/>
                <a:ea typeface="Montserrat"/>
              </a:rPr>
              <a:t>a</a:t>
            </a:r>
            <a:r>
              <a:rPr b="0" lang="pt-BR" sz="1800" spc="-1" strike="noStrike">
                <a:solidFill>
                  <a:srgbClr val="ffffff"/>
                </a:solidFill>
                <a:latin typeface="Montserrat"/>
                <a:ea typeface="Montserrat"/>
              </a:rPr>
              <a:t>q</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i </a:t>
            </a:r>
            <a:endParaRPr b="0" lang="pt-BR" sz="1800" spc="-1" strike="noStrike">
              <a:solidFill>
                <a:srgbClr val="000000"/>
              </a:solidFill>
              <a:latin typeface="Arial"/>
            </a:endParaRPr>
          </a:p>
        </p:txBody>
      </p:sp>
      <p:sp>
        <p:nvSpPr>
          <p:cNvPr id="618" name="TextShape 3"/>
          <p:cNvSpPr txBox="1"/>
          <p:nvPr/>
        </p:nvSpPr>
        <p:spPr>
          <a:xfrm>
            <a:off x="5874120" y="1924920"/>
            <a:ext cx="2844720" cy="1797120"/>
          </a:xfrm>
          <a:prstGeom prst="rect">
            <a:avLst/>
          </a:prstGeom>
          <a:noFill/>
          <a:ln>
            <a:noFill/>
          </a:ln>
        </p:spPr>
        <p:txBody>
          <a:bodyPr tIns="91440" bIns="91440">
            <a:noAutofit/>
          </a:bodyPr>
          <a:p>
            <a:pPr>
              <a:lnSpc>
                <a:spcPct val="115000"/>
              </a:lnSpc>
              <a:spcAft>
                <a:spcPts val="1599"/>
              </a:spcAft>
              <a:tabLst>
                <a:tab algn="l" pos="0"/>
              </a:tabLst>
            </a:pPr>
            <a:r>
              <a:rPr b="0" lang="pt-BR" sz="1100" spc="-1" strike="noStrike">
                <a:solidFill>
                  <a:srgbClr val="1b212c"/>
                </a:solidFill>
                <a:latin typeface="Lato"/>
                <a:ea typeface="Lato"/>
              </a:rPr>
              <a:t>Digite seu texto aqui Digite seu texto aqui Digite seu texto aqui Digite seu texto aqui Digite seu texto aqui Digite seu texto aqui Digite seu texto aqui Digite seu texto aqui Digite seu texto aqui Digite seu texto aqui.</a:t>
            </a:r>
            <a:endParaRPr b="0" lang="pt-BR" sz="1100" spc="-1" strike="noStrike">
              <a:solidFill>
                <a:srgbClr val="000000"/>
              </a:solidFill>
              <a:latin typeface="Arial"/>
            </a:endParaRPr>
          </a:p>
        </p:txBody>
      </p:sp>
      <p:grpSp>
        <p:nvGrpSpPr>
          <p:cNvPr id="619" name="Group 4"/>
          <p:cNvGrpSpPr/>
          <p:nvPr/>
        </p:nvGrpSpPr>
        <p:grpSpPr>
          <a:xfrm>
            <a:off x="3735360" y="1050840"/>
            <a:ext cx="1661760" cy="3304080"/>
            <a:chOff x="3735360" y="1050840"/>
            <a:chExt cx="1661760" cy="3304080"/>
          </a:xfrm>
        </p:grpSpPr>
        <p:sp>
          <p:nvSpPr>
            <p:cNvPr id="620" name="CustomShape 5"/>
            <p:cNvSpPr/>
            <p:nvPr/>
          </p:nvSpPr>
          <p:spPr>
            <a:xfrm rot="16200000">
              <a:off x="2925000" y="1885680"/>
              <a:ext cx="3279600" cy="1658880"/>
            </a:xfrm>
            <a:prstGeom prst="roundRect">
              <a:avLst>
                <a:gd name="adj" fmla="val 4551"/>
              </a:avLst>
            </a:prstGeom>
            <a:solidFill>
              <a:srgbClr val="cccccc"/>
            </a:solidFill>
            <a:ln>
              <a:noFill/>
            </a:ln>
          </p:spPr>
          <p:style>
            <a:lnRef idx="0"/>
            <a:fillRef idx="0"/>
            <a:effectRef idx="0"/>
            <a:fontRef idx="minor"/>
          </p:style>
        </p:sp>
        <p:sp>
          <p:nvSpPr>
            <p:cNvPr id="621" name="CustomShape 6"/>
            <p:cNvSpPr/>
            <p:nvPr/>
          </p:nvSpPr>
          <p:spPr>
            <a:xfrm rot="16200000">
              <a:off x="2927880" y="1861200"/>
              <a:ext cx="3279600" cy="1658880"/>
            </a:xfrm>
            <a:prstGeom prst="roundRect">
              <a:avLst>
                <a:gd name="adj" fmla="val 4551"/>
              </a:avLst>
            </a:prstGeom>
            <a:solidFill>
              <a:srgbClr val="efefef"/>
            </a:solidFill>
            <a:ln>
              <a:noFill/>
            </a:ln>
          </p:spPr>
          <p:style>
            <a:lnRef idx="0"/>
            <a:fillRef idx="0"/>
            <a:effectRef idx="0"/>
            <a:fontRef idx="minor"/>
          </p:style>
        </p:sp>
        <p:sp>
          <p:nvSpPr>
            <p:cNvPr id="622" name="CustomShape 7"/>
            <p:cNvSpPr/>
            <p:nvPr/>
          </p:nvSpPr>
          <p:spPr>
            <a:xfrm>
              <a:off x="4296600" y="4059360"/>
              <a:ext cx="541800" cy="87840"/>
            </a:xfrm>
            <a:prstGeom prst="roundRect">
              <a:avLst>
                <a:gd name="adj" fmla="val 50000"/>
              </a:avLst>
            </a:prstGeom>
            <a:solidFill>
              <a:srgbClr val="ffffff"/>
            </a:solidFill>
            <a:ln>
              <a:noFill/>
            </a:ln>
          </p:spPr>
          <p:style>
            <a:lnRef idx="0"/>
            <a:fillRef idx="0"/>
            <a:effectRef idx="0"/>
            <a:fontRef idx="minor"/>
          </p:style>
        </p:sp>
      </p:grpSp>
      <p:sp>
        <p:nvSpPr>
          <p:cNvPr id="623" name="CustomShape 8"/>
          <p:cNvSpPr/>
          <p:nvPr/>
        </p:nvSpPr>
        <p:spPr>
          <a:xfrm>
            <a:off x="3735360" y="1050120"/>
            <a:ext cx="1658880" cy="2833200"/>
          </a:xfrm>
          <a:prstGeom prst="round2SameRect">
            <a:avLst>
              <a:gd name="adj1" fmla="val 4129"/>
              <a:gd name="adj2" fmla="val 0"/>
            </a:avLst>
          </a:prstGeom>
          <a:blipFill rotWithShape="0">
            <a:blip r:embed="rId1"/>
            <a:stretch>
              <a:fillRect l="783960" t="517674" r="783840" b="517674"/>
            </a:stretch>
          </a:blipFill>
          <a:ln>
            <a:noFill/>
          </a:ln>
        </p:spPr>
        <p:style>
          <a:lnRef idx="0"/>
          <a:fillRef idx="0"/>
          <a:effectRef idx="0"/>
          <a:fontRef idx="minor"/>
        </p:style>
      </p:sp>
      <p:sp>
        <p:nvSpPr>
          <p:cNvPr id="624" name="CustomShape 9"/>
          <p:cNvSpPr/>
          <p:nvPr/>
        </p:nvSpPr>
        <p:spPr>
          <a:xfrm flipH="1">
            <a:off x="3735360" y="1117440"/>
            <a:ext cx="1658880" cy="2765520"/>
          </a:xfrm>
          <a:prstGeom prst="rtTriangle">
            <a:avLst/>
          </a:prstGeom>
          <a:solidFill>
            <a:srgbClr val="000000">
              <a:alpha val="5000"/>
            </a:srgbClr>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5" name="TextShape 1"/>
          <p:cNvSpPr txBox="1"/>
          <p:nvPr/>
        </p:nvSpPr>
        <p:spPr>
          <a:xfrm>
            <a:off x="1297440" y="459360"/>
            <a:ext cx="3488760" cy="510480"/>
          </a:xfrm>
          <a:prstGeom prst="rect">
            <a:avLst/>
          </a:prstGeom>
          <a:noFill/>
          <a:ln>
            <a:noFill/>
          </a:ln>
        </p:spPr>
        <p:txBody>
          <a:bodyPr tIns="91440" bIns="91440">
            <a:noAutofit/>
          </a:bodyPr>
          <a:p>
            <a:pPr>
              <a:lnSpc>
                <a:spcPct val="100000"/>
              </a:lnSpc>
              <a:tabLst>
                <a:tab algn="l" pos="0"/>
              </a:tabLst>
            </a:pPr>
            <a:r>
              <a:rPr b="0" lang="pt-BR" sz="1000" spc="-1" strike="noStrike">
                <a:solidFill>
                  <a:srgbClr val="ffffff"/>
                </a:solidFill>
                <a:latin typeface="Montserrat"/>
                <a:ea typeface="Montserrat"/>
              </a:rPr>
              <a:t>S</a:t>
            </a:r>
            <a:r>
              <a:rPr b="0" lang="pt-BR" sz="1000" spc="-1" strike="noStrike">
                <a:solidFill>
                  <a:srgbClr val="ffffff"/>
                </a:solidFill>
                <a:latin typeface="Montserrat"/>
                <a:ea typeface="Montserrat"/>
              </a:rPr>
              <a:t>p</a:t>
            </a:r>
            <a:r>
              <a:rPr b="0" lang="pt-BR" sz="1000" spc="-1" strike="noStrike">
                <a:solidFill>
                  <a:srgbClr val="ffffff"/>
                </a:solidFill>
                <a:latin typeface="Montserrat"/>
                <a:ea typeface="Montserrat"/>
              </a:rPr>
              <a:t>o</a:t>
            </a:r>
            <a:r>
              <a:rPr b="0" lang="pt-BR" sz="1000" spc="-1" strike="noStrike">
                <a:solidFill>
                  <a:srgbClr val="ffffff"/>
                </a:solidFill>
                <a:latin typeface="Montserrat"/>
                <a:ea typeface="Montserrat"/>
              </a:rPr>
              <a:t>t</a:t>
            </a:r>
            <a:r>
              <a:rPr b="0" lang="pt-BR" sz="1000" spc="-1" strike="noStrike">
                <a:solidFill>
                  <a:srgbClr val="ffffff"/>
                </a:solidFill>
                <a:latin typeface="Montserrat"/>
                <a:ea typeface="Montserrat"/>
              </a:rPr>
              <a:t>l</a:t>
            </a:r>
            <a:r>
              <a:rPr b="0" lang="pt-BR" sz="1000" spc="-1" strike="noStrike">
                <a:solidFill>
                  <a:srgbClr val="ffffff"/>
                </a:solidFill>
                <a:latin typeface="Montserrat"/>
                <a:ea typeface="Montserrat"/>
              </a:rPr>
              <a:t>i</a:t>
            </a:r>
            <a:r>
              <a:rPr b="0" lang="pt-BR" sz="1000" spc="-1" strike="noStrike">
                <a:solidFill>
                  <a:srgbClr val="ffffff"/>
                </a:solidFill>
                <a:latin typeface="Montserrat"/>
                <a:ea typeface="Montserrat"/>
              </a:rPr>
              <a:t>g</a:t>
            </a:r>
            <a:r>
              <a:rPr b="0" lang="pt-BR" sz="1000" spc="-1" strike="noStrike">
                <a:solidFill>
                  <a:srgbClr val="ffffff"/>
                </a:solidFill>
                <a:latin typeface="Montserrat"/>
                <a:ea typeface="Montserrat"/>
              </a:rPr>
              <a:t>h</a:t>
            </a:r>
            <a:r>
              <a:rPr b="0" lang="pt-BR" sz="1000" spc="-1" strike="noStrike">
                <a:solidFill>
                  <a:srgbClr val="ffffff"/>
                </a:solidFill>
                <a:latin typeface="Montserrat"/>
                <a:ea typeface="Montserrat"/>
              </a:rPr>
              <a:t>t </a:t>
            </a:r>
            <a:r>
              <a:rPr b="0" lang="pt-BR" sz="1000" spc="-1" strike="noStrike">
                <a:solidFill>
                  <a:srgbClr val="ffffff"/>
                </a:solidFill>
                <a:latin typeface="Montserrat"/>
                <a:ea typeface="Montserrat"/>
              </a:rPr>
              <a:t>n</a:t>
            </a:r>
            <a:r>
              <a:rPr b="0" lang="pt-BR" sz="1000" spc="-1" strike="noStrike">
                <a:solidFill>
                  <a:srgbClr val="ffffff"/>
                </a:solidFill>
                <a:latin typeface="Montserrat"/>
                <a:ea typeface="Montserrat"/>
              </a:rPr>
              <a:t>o</a:t>
            </a:r>
            <a:r>
              <a:rPr b="0" lang="pt-BR" sz="1000" spc="-1" strike="noStrike">
                <a:solidFill>
                  <a:srgbClr val="ffffff"/>
                </a:solidFill>
                <a:latin typeface="Montserrat"/>
                <a:ea typeface="Montserrat"/>
              </a:rPr>
              <a:t> </a:t>
            </a:r>
            <a:r>
              <a:rPr b="0" lang="pt-BR" sz="1000" spc="-1" strike="noStrike">
                <a:solidFill>
                  <a:srgbClr val="ffffff"/>
                </a:solidFill>
                <a:latin typeface="Montserrat"/>
                <a:ea typeface="Montserrat"/>
              </a:rPr>
              <a:t>m</a:t>
            </a:r>
            <a:r>
              <a:rPr b="0" lang="pt-BR" sz="1000" spc="-1" strike="noStrike">
                <a:solidFill>
                  <a:srgbClr val="ffffff"/>
                </a:solidFill>
                <a:latin typeface="Montserrat"/>
                <a:ea typeface="Montserrat"/>
              </a:rPr>
              <a:t>o</a:t>
            </a:r>
            <a:r>
              <a:rPr b="0" lang="pt-BR" sz="1000" spc="-1" strike="noStrike">
                <a:solidFill>
                  <a:srgbClr val="ffffff"/>
                </a:solidFill>
                <a:latin typeface="Montserrat"/>
                <a:ea typeface="Montserrat"/>
              </a:rPr>
              <a:t>d</a:t>
            </a:r>
            <a:r>
              <a:rPr b="0" lang="pt-BR" sz="1000" spc="-1" strike="noStrike">
                <a:solidFill>
                  <a:srgbClr val="ffffff"/>
                </a:solidFill>
                <a:latin typeface="Montserrat"/>
                <a:ea typeface="Montserrat"/>
              </a:rPr>
              <a:t>o</a:t>
            </a:r>
            <a:r>
              <a:rPr b="0" lang="pt-BR" sz="1000" spc="-1" strike="noStrike">
                <a:solidFill>
                  <a:srgbClr val="ffffff"/>
                </a:solidFill>
                <a:latin typeface="Montserrat"/>
                <a:ea typeface="Montserrat"/>
              </a:rPr>
              <a:t> </a:t>
            </a:r>
            <a:r>
              <a:rPr b="0" lang="pt-BR" sz="1000" spc="-1" strike="noStrike">
                <a:solidFill>
                  <a:srgbClr val="ffffff"/>
                </a:solidFill>
                <a:latin typeface="Montserrat"/>
                <a:ea typeface="Montserrat"/>
              </a:rPr>
              <a:t>p</a:t>
            </a:r>
            <a:r>
              <a:rPr b="0" lang="pt-BR" sz="1000" spc="-1" strike="noStrike">
                <a:solidFill>
                  <a:srgbClr val="ffffff"/>
                </a:solidFill>
                <a:latin typeface="Montserrat"/>
                <a:ea typeface="Montserrat"/>
              </a:rPr>
              <a:t>a</a:t>
            </a:r>
            <a:r>
              <a:rPr b="0" lang="pt-BR" sz="1000" spc="-1" strike="noStrike">
                <a:solidFill>
                  <a:srgbClr val="ffffff"/>
                </a:solidFill>
                <a:latin typeface="Montserrat"/>
                <a:ea typeface="Montserrat"/>
              </a:rPr>
              <a:t>i</a:t>
            </a:r>
            <a:r>
              <a:rPr b="0" lang="pt-BR" sz="1000" spc="-1" strike="noStrike">
                <a:solidFill>
                  <a:srgbClr val="ffffff"/>
                </a:solidFill>
                <a:latin typeface="Montserrat"/>
                <a:ea typeface="Montserrat"/>
              </a:rPr>
              <a:t>s</a:t>
            </a:r>
            <a:r>
              <a:rPr b="0" lang="pt-BR" sz="1000" spc="-1" strike="noStrike">
                <a:solidFill>
                  <a:srgbClr val="ffffff"/>
                </a:solidFill>
                <a:latin typeface="Montserrat"/>
                <a:ea typeface="Montserrat"/>
              </a:rPr>
              <a:t>a</a:t>
            </a:r>
            <a:r>
              <a:rPr b="0" lang="pt-BR" sz="1000" spc="-1" strike="noStrike">
                <a:solidFill>
                  <a:srgbClr val="ffffff"/>
                </a:solidFill>
                <a:latin typeface="Montserrat"/>
                <a:ea typeface="Montserrat"/>
              </a:rPr>
              <a:t>g</a:t>
            </a:r>
            <a:r>
              <a:rPr b="0" lang="pt-BR" sz="1000" spc="-1" strike="noStrike">
                <a:solidFill>
                  <a:srgbClr val="ffffff"/>
                </a:solidFill>
                <a:latin typeface="Montserrat"/>
                <a:ea typeface="Montserrat"/>
              </a:rPr>
              <a:t>e</a:t>
            </a:r>
            <a:r>
              <a:rPr b="0" lang="pt-BR" sz="1000" spc="-1" strike="noStrike">
                <a:solidFill>
                  <a:srgbClr val="ffffff"/>
                </a:solidFill>
                <a:latin typeface="Montserrat"/>
                <a:ea typeface="Montserrat"/>
              </a:rPr>
              <a:t>m</a:t>
            </a:r>
            <a:r>
              <a:rPr b="0" lang="pt-BR" sz="1000" spc="-1" strike="noStrike">
                <a:solidFill>
                  <a:srgbClr val="ffffff"/>
                </a:solidFill>
                <a:latin typeface="Montserrat"/>
                <a:ea typeface="Montserrat"/>
              </a:rPr>
              <a:t> </a:t>
            </a:r>
            <a:r>
              <a:rPr b="0" lang="pt-BR" sz="1000" spc="-1" strike="noStrike">
                <a:solidFill>
                  <a:srgbClr val="ffffff"/>
                </a:solidFill>
                <a:latin typeface="Montserrat"/>
                <a:ea typeface="Montserrat"/>
              </a:rPr>
              <a:t>e</a:t>
            </a:r>
            <a:r>
              <a:rPr b="0" lang="pt-BR" sz="1000" spc="-1" strike="noStrike">
                <a:solidFill>
                  <a:srgbClr val="ffffff"/>
                </a:solidFill>
                <a:latin typeface="Montserrat"/>
                <a:ea typeface="Montserrat"/>
              </a:rPr>
              <a:t>m</a:t>
            </a:r>
            <a:r>
              <a:rPr b="0" lang="pt-BR" sz="1000" spc="-1" strike="noStrike">
                <a:solidFill>
                  <a:srgbClr val="ffffff"/>
                </a:solidFill>
                <a:latin typeface="Montserrat"/>
                <a:ea typeface="Montserrat"/>
              </a:rPr>
              <a:t> </a:t>
            </a:r>
            <a:r>
              <a:rPr b="0" lang="pt-BR" sz="1000" spc="-1" strike="noStrike">
                <a:solidFill>
                  <a:srgbClr val="ffffff"/>
                </a:solidFill>
                <a:latin typeface="Montserrat"/>
                <a:ea typeface="Montserrat"/>
              </a:rPr>
              <a:t>u</a:t>
            </a:r>
            <a:r>
              <a:rPr b="0" lang="pt-BR" sz="1000" spc="-1" strike="noStrike">
                <a:solidFill>
                  <a:srgbClr val="ffffff"/>
                </a:solidFill>
                <a:latin typeface="Montserrat"/>
                <a:ea typeface="Montserrat"/>
              </a:rPr>
              <a:t>m</a:t>
            </a:r>
            <a:r>
              <a:rPr b="0" lang="pt-BR" sz="1000" spc="-1" strike="noStrike">
                <a:solidFill>
                  <a:srgbClr val="ffffff"/>
                </a:solidFill>
                <a:latin typeface="Montserrat"/>
                <a:ea typeface="Montserrat"/>
              </a:rPr>
              <a:t> </a:t>
            </a:r>
            <a:r>
              <a:rPr b="0" lang="pt-BR" sz="1000" spc="-1" strike="noStrike">
                <a:solidFill>
                  <a:srgbClr val="ffffff"/>
                </a:solidFill>
                <a:latin typeface="Montserrat"/>
                <a:ea typeface="Montserrat"/>
              </a:rPr>
              <a:t>s</a:t>
            </a:r>
            <a:r>
              <a:rPr b="0" lang="pt-BR" sz="1000" spc="-1" strike="noStrike">
                <a:solidFill>
                  <a:srgbClr val="ffffff"/>
                </a:solidFill>
                <a:latin typeface="Montserrat"/>
                <a:ea typeface="Montserrat"/>
              </a:rPr>
              <a:t>m</a:t>
            </a:r>
            <a:r>
              <a:rPr b="0" lang="pt-BR" sz="1000" spc="-1" strike="noStrike">
                <a:solidFill>
                  <a:srgbClr val="ffffff"/>
                </a:solidFill>
                <a:latin typeface="Montserrat"/>
                <a:ea typeface="Montserrat"/>
              </a:rPr>
              <a:t>a</a:t>
            </a:r>
            <a:r>
              <a:rPr b="0" lang="pt-BR" sz="1000" spc="-1" strike="noStrike">
                <a:solidFill>
                  <a:srgbClr val="ffffff"/>
                </a:solidFill>
                <a:latin typeface="Montserrat"/>
                <a:ea typeface="Montserrat"/>
              </a:rPr>
              <a:t>r</a:t>
            </a:r>
            <a:r>
              <a:rPr b="0" lang="pt-BR" sz="1000" spc="-1" strike="noStrike">
                <a:solidFill>
                  <a:srgbClr val="ffffff"/>
                </a:solidFill>
                <a:latin typeface="Montserrat"/>
                <a:ea typeface="Montserrat"/>
              </a:rPr>
              <a:t>t</a:t>
            </a:r>
            <a:r>
              <a:rPr b="0" lang="pt-BR" sz="1000" spc="-1" strike="noStrike">
                <a:solidFill>
                  <a:srgbClr val="ffffff"/>
                </a:solidFill>
                <a:latin typeface="Montserrat"/>
                <a:ea typeface="Montserrat"/>
              </a:rPr>
              <a:t>p</a:t>
            </a:r>
            <a:r>
              <a:rPr b="0" lang="pt-BR" sz="1000" spc="-1" strike="noStrike">
                <a:solidFill>
                  <a:srgbClr val="ffffff"/>
                </a:solidFill>
                <a:latin typeface="Montserrat"/>
                <a:ea typeface="Montserrat"/>
              </a:rPr>
              <a:t>h</a:t>
            </a:r>
            <a:r>
              <a:rPr b="0" lang="pt-BR" sz="1000" spc="-1" strike="noStrike">
                <a:solidFill>
                  <a:srgbClr val="ffffff"/>
                </a:solidFill>
                <a:latin typeface="Montserrat"/>
                <a:ea typeface="Montserrat"/>
              </a:rPr>
              <a:t>o</a:t>
            </a:r>
            <a:r>
              <a:rPr b="0" lang="pt-BR" sz="1000" spc="-1" strike="noStrike">
                <a:solidFill>
                  <a:srgbClr val="ffffff"/>
                </a:solidFill>
                <a:latin typeface="Montserrat"/>
                <a:ea typeface="Montserrat"/>
              </a:rPr>
              <a:t>n</a:t>
            </a:r>
            <a:r>
              <a:rPr b="0" lang="pt-BR" sz="1000" spc="-1" strike="noStrike">
                <a:solidFill>
                  <a:srgbClr val="ffffff"/>
                </a:solidFill>
                <a:latin typeface="Montserrat"/>
                <a:ea typeface="Montserrat"/>
              </a:rPr>
              <a:t>e</a:t>
            </a:r>
            <a:endParaRPr b="0" lang="pt-BR" sz="1000" spc="-1" strike="noStrike">
              <a:solidFill>
                <a:srgbClr val="000000"/>
              </a:solidFill>
              <a:latin typeface="Arial"/>
            </a:endParaRPr>
          </a:p>
        </p:txBody>
      </p:sp>
      <p:sp>
        <p:nvSpPr>
          <p:cNvPr id="626" name="TextShape 2"/>
          <p:cNvSpPr txBox="1"/>
          <p:nvPr/>
        </p:nvSpPr>
        <p:spPr>
          <a:xfrm>
            <a:off x="702720" y="1708560"/>
            <a:ext cx="3332880" cy="1470600"/>
          </a:xfrm>
          <a:prstGeom prst="rect">
            <a:avLst/>
          </a:prstGeom>
          <a:noFill/>
          <a:ln>
            <a:noFill/>
          </a:ln>
        </p:spPr>
        <p:txBody>
          <a:bodyPr tIns="91440" bIns="91440">
            <a:noAutofit/>
          </a:bodyPr>
          <a:p>
            <a:pPr>
              <a:lnSpc>
                <a:spcPct val="115000"/>
              </a:lnSpc>
              <a:spcAft>
                <a:spcPts val="1599"/>
              </a:spcAft>
              <a:tabLst>
                <a:tab algn="l" pos="0"/>
              </a:tabLst>
            </a:pPr>
            <a:r>
              <a:rPr b="0" lang="pt-BR" sz="1800" spc="-1" strike="noStrike">
                <a:solidFill>
                  <a:srgbClr val="ffffff"/>
                </a:solidFill>
                <a:latin typeface="Montserrat"/>
                <a:ea typeface="Montserrat"/>
              </a:rPr>
              <a:t>Digi</a:t>
            </a:r>
            <a:r>
              <a:rPr b="0" lang="pt-BR" sz="1800" spc="-1" strike="noStrike">
                <a:solidFill>
                  <a:srgbClr val="ffffff"/>
                </a:solidFill>
                <a:latin typeface="Montserrat"/>
                <a:ea typeface="Montserrat"/>
              </a:rPr>
              <a:t>te </a:t>
            </a:r>
            <a:r>
              <a:rPr b="0" lang="pt-BR" sz="1800" spc="-1" strike="noStrike">
                <a:solidFill>
                  <a:srgbClr val="ffffff"/>
                </a:solidFill>
                <a:latin typeface="Montserrat"/>
                <a:ea typeface="Montserrat"/>
              </a:rPr>
              <a:t>seu </a:t>
            </a:r>
            <a:r>
              <a:rPr b="0" lang="pt-BR" sz="1800" spc="-1" strike="noStrike">
                <a:solidFill>
                  <a:srgbClr val="ffffff"/>
                </a:solidFill>
                <a:latin typeface="Montserrat"/>
                <a:ea typeface="Montserrat"/>
              </a:rPr>
              <a:t>text</a:t>
            </a:r>
            <a:r>
              <a:rPr b="0" lang="pt-BR" sz="1800" spc="-1" strike="noStrike">
                <a:solidFill>
                  <a:srgbClr val="ffffff"/>
                </a:solidFill>
                <a:latin typeface="Montserrat"/>
                <a:ea typeface="Montserrat"/>
              </a:rPr>
              <a:t>o </a:t>
            </a:r>
            <a:r>
              <a:rPr b="0" lang="pt-BR" sz="1800" spc="-1" strike="noStrike">
                <a:solidFill>
                  <a:srgbClr val="ffffff"/>
                </a:solidFill>
                <a:latin typeface="Montserrat"/>
                <a:ea typeface="Montserrat"/>
              </a:rPr>
              <a:t>aqui </a:t>
            </a:r>
            <a:r>
              <a:rPr b="0" lang="pt-BR" sz="1800" spc="-1" strike="noStrike">
                <a:solidFill>
                  <a:srgbClr val="ffffff"/>
                </a:solidFill>
                <a:latin typeface="Montserrat"/>
                <a:ea typeface="Montserrat"/>
              </a:rPr>
              <a:t>Digi</a:t>
            </a:r>
            <a:r>
              <a:rPr b="0" lang="pt-BR" sz="1800" spc="-1" strike="noStrike">
                <a:solidFill>
                  <a:srgbClr val="ffffff"/>
                </a:solidFill>
                <a:latin typeface="Montserrat"/>
                <a:ea typeface="Montserrat"/>
              </a:rPr>
              <a:t>te </a:t>
            </a:r>
            <a:r>
              <a:rPr b="0" lang="pt-BR" sz="1800" spc="-1" strike="noStrike">
                <a:solidFill>
                  <a:srgbClr val="ffffff"/>
                </a:solidFill>
                <a:latin typeface="Montserrat"/>
                <a:ea typeface="Montserrat"/>
              </a:rPr>
              <a:t>seu </a:t>
            </a:r>
            <a:r>
              <a:rPr b="0" lang="pt-BR" sz="1800" spc="-1" strike="noStrike">
                <a:solidFill>
                  <a:srgbClr val="ffffff"/>
                </a:solidFill>
                <a:latin typeface="Montserrat"/>
                <a:ea typeface="Montserrat"/>
              </a:rPr>
              <a:t>text</a:t>
            </a:r>
            <a:r>
              <a:rPr b="0" lang="pt-BR" sz="1800" spc="-1" strike="noStrike">
                <a:solidFill>
                  <a:srgbClr val="ffffff"/>
                </a:solidFill>
                <a:latin typeface="Montserrat"/>
                <a:ea typeface="Montserrat"/>
              </a:rPr>
              <a:t>o </a:t>
            </a:r>
            <a:r>
              <a:rPr b="0" lang="pt-BR" sz="1800" spc="-1" strike="noStrike">
                <a:solidFill>
                  <a:srgbClr val="ffffff"/>
                </a:solidFill>
                <a:latin typeface="Montserrat"/>
                <a:ea typeface="Montserrat"/>
              </a:rPr>
              <a:t>aqui </a:t>
            </a:r>
            <a:r>
              <a:rPr b="0" lang="pt-BR" sz="1800" spc="-1" strike="noStrike">
                <a:solidFill>
                  <a:srgbClr val="ffffff"/>
                </a:solidFill>
                <a:latin typeface="Montserrat"/>
                <a:ea typeface="Montserrat"/>
              </a:rPr>
              <a:t>Digi</a:t>
            </a:r>
            <a:r>
              <a:rPr b="0" lang="pt-BR" sz="1800" spc="-1" strike="noStrike">
                <a:solidFill>
                  <a:srgbClr val="ffffff"/>
                </a:solidFill>
                <a:latin typeface="Montserrat"/>
                <a:ea typeface="Montserrat"/>
              </a:rPr>
              <a:t>te </a:t>
            </a:r>
            <a:r>
              <a:rPr b="0" lang="pt-BR" sz="1800" spc="-1" strike="noStrike">
                <a:solidFill>
                  <a:srgbClr val="ffffff"/>
                </a:solidFill>
                <a:latin typeface="Montserrat"/>
                <a:ea typeface="Montserrat"/>
              </a:rPr>
              <a:t>seu </a:t>
            </a:r>
            <a:r>
              <a:rPr b="0" lang="pt-BR" sz="1800" spc="-1" strike="noStrike">
                <a:solidFill>
                  <a:srgbClr val="ffffff"/>
                </a:solidFill>
                <a:latin typeface="Montserrat"/>
                <a:ea typeface="Montserrat"/>
              </a:rPr>
              <a:t>text</a:t>
            </a:r>
            <a:r>
              <a:rPr b="0" lang="pt-BR" sz="1800" spc="-1" strike="noStrike">
                <a:solidFill>
                  <a:srgbClr val="ffffff"/>
                </a:solidFill>
                <a:latin typeface="Montserrat"/>
                <a:ea typeface="Montserrat"/>
              </a:rPr>
              <a:t>o </a:t>
            </a:r>
            <a:r>
              <a:rPr b="0" lang="pt-BR" sz="1800" spc="-1" strike="noStrike">
                <a:solidFill>
                  <a:srgbClr val="ffffff"/>
                </a:solidFill>
                <a:latin typeface="Montserrat"/>
                <a:ea typeface="Montserrat"/>
              </a:rPr>
              <a:t>aqui </a:t>
            </a:r>
            <a:endParaRPr b="0" lang="pt-BR" sz="1800" spc="-1" strike="noStrike">
              <a:solidFill>
                <a:srgbClr val="000000"/>
              </a:solidFill>
              <a:latin typeface="Arial"/>
            </a:endParaRPr>
          </a:p>
        </p:txBody>
      </p:sp>
      <p:sp>
        <p:nvSpPr>
          <p:cNvPr id="627" name="TextShape 3"/>
          <p:cNvSpPr txBox="1"/>
          <p:nvPr/>
        </p:nvSpPr>
        <p:spPr>
          <a:xfrm>
            <a:off x="702720" y="3625200"/>
            <a:ext cx="3332880" cy="765000"/>
          </a:xfrm>
          <a:prstGeom prst="rect">
            <a:avLst/>
          </a:prstGeom>
          <a:noFill/>
          <a:ln>
            <a:noFill/>
          </a:ln>
        </p:spPr>
        <p:txBody>
          <a:bodyPr tIns="91440" bIns="91440">
            <a:noAutofit/>
          </a:bodyPr>
          <a:p>
            <a:pPr>
              <a:lnSpc>
                <a:spcPct val="115000"/>
              </a:lnSpc>
              <a:spcAft>
                <a:spcPts val="1599"/>
              </a:spcAft>
              <a:tabLst>
                <a:tab algn="l" pos="0"/>
              </a:tabLst>
            </a:pPr>
            <a:r>
              <a:rPr b="0" lang="pt-BR" sz="1000" spc="-1" strike="noStrike">
                <a:solidFill>
                  <a:srgbClr val="1b212c"/>
                </a:solidFill>
                <a:latin typeface="Lato"/>
                <a:ea typeface="Lato"/>
              </a:rPr>
              <a:t>Digite seu texto aqui Digite seu texto aqui Digite seu texto aqui Digite seu texto aqui Digite seu texto aqui Digite seu texto aqui Digite seu texto aqui Digite seu texto aqui Digite seu texto aqui Digite seu texto aqui.</a:t>
            </a:r>
            <a:endParaRPr b="0" lang="pt-BR" sz="1000" spc="-1" strike="noStrike">
              <a:solidFill>
                <a:srgbClr val="000000"/>
              </a:solidFill>
              <a:latin typeface="Arial"/>
            </a:endParaRPr>
          </a:p>
        </p:txBody>
      </p:sp>
      <p:grpSp>
        <p:nvGrpSpPr>
          <p:cNvPr id="628" name="Group 4"/>
          <p:cNvGrpSpPr/>
          <p:nvPr/>
        </p:nvGrpSpPr>
        <p:grpSpPr>
          <a:xfrm>
            <a:off x="4654080" y="1785240"/>
            <a:ext cx="4041720" cy="2071800"/>
            <a:chOff x="4654080" y="1785240"/>
            <a:chExt cx="4041720" cy="2071800"/>
          </a:xfrm>
        </p:grpSpPr>
        <p:sp>
          <p:nvSpPr>
            <p:cNvPr id="629" name="CustomShape 5"/>
            <p:cNvSpPr/>
            <p:nvPr/>
          </p:nvSpPr>
          <p:spPr>
            <a:xfrm>
              <a:off x="4657320" y="1813680"/>
              <a:ext cx="4038480" cy="2043360"/>
            </a:xfrm>
            <a:prstGeom prst="roundRect">
              <a:avLst>
                <a:gd name="adj" fmla="val 4551"/>
              </a:avLst>
            </a:prstGeom>
            <a:solidFill>
              <a:srgbClr val="cccccc"/>
            </a:solidFill>
            <a:ln>
              <a:noFill/>
            </a:ln>
          </p:spPr>
          <p:style>
            <a:lnRef idx="0"/>
            <a:fillRef idx="0"/>
            <a:effectRef idx="0"/>
            <a:fontRef idx="minor"/>
          </p:style>
        </p:sp>
        <p:sp>
          <p:nvSpPr>
            <p:cNvPr id="630" name="CustomShape 6"/>
            <p:cNvSpPr/>
            <p:nvPr/>
          </p:nvSpPr>
          <p:spPr>
            <a:xfrm>
              <a:off x="4654080" y="1785240"/>
              <a:ext cx="4038480" cy="2043360"/>
            </a:xfrm>
            <a:prstGeom prst="roundRect">
              <a:avLst>
                <a:gd name="adj" fmla="val 4551"/>
              </a:avLst>
            </a:prstGeom>
            <a:solidFill>
              <a:srgbClr val="efefef"/>
            </a:solidFill>
            <a:ln>
              <a:noFill/>
            </a:ln>
          </p:spPr>
          <p:style>
            <a:lnRef idx="0"/>
            <a:fillRef idx="0"/>
            <a:effectRef idx="0"/>
            <a:fontRef idx="minor"/>
          </p:style>
        </p:sp>
        <p:sp>
          <p:nvSpPr>
            <p:cNvPr id="631" name="CustomShape 7"/>
            <p:cNvSpPr/>
            <p:nvPr/>
          </p:nvSpPr>
          <p:spPr>
            <a:xfrm rot="5400000">
              <a:off x="4590720" y="2763360"/>
              <a:ext cx="666720" cy="108360"/>
            </a:xfrm>
            <a:prstGeom prst="roundRect">
              <a:avLst>
                <a:gd name="adj" fmla="val 50000"/>
              </a:avLst>
            </a:prstGeom>
            <a:solidFill>
              <a:srgbClr val="ffffff"/>
            </a:solidFill>
            <a:ln>
              <a:noFill/>
            </a:ln>
          </p:spPr>
          <p:style>
            <a:lnRef idx="0"/>
            <a:fillRef idx="0"/>
            <a:effectRef idx="0"/>
            <a:fontRef idx="minor"/>
          </p:style>
        </p:sp>
      </p:grpSp>
      <p:sp>
        <p:nvSpPr>
          <p:cNvPr id="632" name="CustomShape 8"/>
          <p:cNvSpPr/>
          <p:nvPr/>
        </p:nvSpPr>
        <p:spPr>
          <a:xfrm rot="5400000">
            <a:off x="5927040" y="1062360"/>
            <a:ext cx="2043360" cy="3488760"/>
          </a:xfrm>
          <a:prstGeom prst="round2SameRect">
            <a:avLst>
              <a:gd name="adj1" fmla="val 4129"/>
              <a:gd name="adj2" fmla="val 0"/>
            </a:avLst>
          </a:prstGeom>
          <a:blipFill rotWithShape="0">
            <a:blip r:embed="rId1"/>
            <a:stretch>
              <a:fillRect l="802400" t="321458" r="652560" b="491832"/>
            </a:stretch>
          </a:blipFill>
          <a:ln>
            <a:noFill/>
          </a:ln>
        </p:spPr>
        <p:style>
          <a:lnRef idx="0"/>
          <a:fillRef idx="0"/>
          <a:effectRef idx="0"/>
          <a:fontRef idx="minor"/>
        </p:style>
      </p:sp>
      <p:sp>
        <p:nvSpPr>
          <p:cNvPr id="633" name="CustomShape 9"/>
          <p:cNvSpPr/>
          <p:nvPr/>
        </p:nvSpPr>
        <p:spPr>
          <a:xfrm flipH="1" rot="5400000">
            <a:off x="5884920" y="1103760"/>
            <a:ext cx="2043360" cy="3404520"/>
          </a:xfrm>
          <a:prstGeom prst="rtTriangle">
            <a:avLst/>
          </a:prstGeom>
          <a:solidFill>
            <a:srgbClr val="000000">
              <a:alpha val="5000"/>
            </a:srgbClr>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4" name="TextShape 1"/>
          <p:cNvSpPr txBox="1"/>
          <p:nvPr/>
        </p:nvSpPr>
        <p:spPr>
          <a:xfrm>
            <a:off x="1297440" y="459360"/>
            <a:ext cx="3005280" cy="510480"/>
          </a:xfrm>
          <a:prstGeom prst="rect">
            <a:avLst/>
          </a:prstGeom>
          <a:noFill/>
          <a:ln>
            <a:noFill/>
          </a:ln>
        </p:spPr>
        <p:txBody>
          <a:bodyPr tIns="91440" bIns="91440">
            <a:noAutofit/>
          </a:bodyPr>
          <a:p>
            <a:pPr>
              <a:lnSpc>
                <a:spcPct val="100000"/>
              </a:lnSpc>
              <a:tabLst>
                <a:tab algn="l" pos="0"/>
              </a:tabLst>
            </a:pPr>
            <a:r>
              <a:rPr b="0" lang="pt-BR" sz="1000" spc="-1" strike="noStrike">
                <a:solidFill>
                  <a:srgbClr val="ffffff"/>
                </a:solidFill>
                <a:latin typeface="Montserrat"/>
                <a:ea typeface="Montserrat"/>
              </a:rPr>
              <a:t>Spotlight em wearables</a:t>
            </a:r>
            <a:endParaRPr b="0" lang="pt-BR" sz="1000" spc="-1" strike="noStrike">
              <a:solidFill>
                <a:srgbClr val="000000"/>
              </a:solidFill>
              <a:latin typeface="Arial"/>
            </a:endParaRPr>
          </a:p>
        </p:txBody>
      </p:sp>
      <p:grpSp>
        <p:nvGrpSpPr>
          <p:cNvPr id="635" name="Group 2"/>
          <p:cNvGrpSpPr/>
          <p:nvPr/>
        </p:nvGrpSpPr>
        <p:grpSpPr>
          <a:xfrm>
            <a:off x="596520" y="1728000"/>
            <a:ext cx="1387080" cy="2767320"/>
            <a:chOff x="596520" y="1728000"/>
            <a:chExt cx="1387080" cy="2767320"/>
          </a:xfrm>
        </p:grpSpPr>
        <p:sp>
          <p:nvSpPr>
            <p:cNvPr id="636" name="CustomShape 3"/>
            <p:cNvSpPr/>
            <p:nvPr/>
          </p:nvSpPr>
          <p:spPr>
            <a:xfrm rot="16200000">
              <a:off x="-84240" y="2429640"/>
              <a:ext cx="2746440" cy="1384560"/>
            </a:xfrm>
            <a:prstGeom prst="roundRect">
              <a:avLst>
                <a:gd name="adj" fmla="val 4551"/>
              </a:avLst>
            </a:prstGeom>
            <a:solidFill>
              <a:srgbClr val="cccccc"/>
            </a:solidFill>
            <a:ln>
              <a:noFill/>
            </a:ln>
          </p:spPr>
          <p:style>
            <a:lnRef idx="0"/>
            <a:fillRef idx="0"/>
            <a:effectRef idx="0"/>
            <a:fontRef idx="minor"/>
          </p:style>
        </p:sp>
        <p:sp>
          <p:nvSpPr>
            <p:cNvPr id="637" name="CustomShape 4"/>
            <p:cNvSpPr/>
            <p:nvPr/>
          </p:nvSpPr>
          <p:spPr>
            <a:xfrm rot="16200000">
              <a:off x="-81720" y="2408760"/>
              <a:ext cx="2746440" cy="1384560"/>
            </a:xfrm>
            <a:prstGeom prst="roundRect">
              <a:avLst>
                <a:gd name="adj" fmla="val 4551"/>
              </a:avLst>
            </a:prstGeom>
            <a:solidFill>
              <a:srgbClr val="efefef"/>
            </a:solidFill>
            <a:ln>
              <a:noFill/>
            </a:ln>
          </p:spPr>
          <p:style>
            <a:lnRef idx="0"/>
            <a:fillRef idx="0"/>
            <a:effectRef idx="0"/>
            <a:fontRef idx="minor"/>
          </p:style>
        </p:sp>
        <p:sp>
          <p:nvSpPr>
            <p:cNvPr id="638" name="CustomShape 5"/>
            <p:cNvSpPr/>
            <p:nvPr/>
          </p:nvSpPr>
          <p:spPr>
            <a:xfrm>
              <a:off x="1065240" y="4247640"/>
              <a:ext cx="452160" cy="73440"/>
            </a:xfrm>
            <a:prstGeom prst="roundRect">
              <a:avLst>
                <a:gd name="adj" fmla="val 50000"/>
              </a:avLst>
            </a:prstGeom>
            <a:solidFill>
              <a:srgbClr val="ffffff"/>
            </a:solidFill>
            <a:ln>
              <a:noFill/>
            </a:ln>
          </p:spPr>
          <p:style>
            <a:lnRef idx="0"/>
            <a:fillRef idx="0"/>
            <a:effectRef idx="0"/>
            <a:fontRef idx="minor"/>
          </p:style>
        </p:sp>
      </p:grpSp>
      <p:sp>
        <p:nvSpPr>
          <p:cNvPr id="639" name="CustomShape 6"/>
          <p:cNvSpPr/>
          <p:nvPr/>
        </p:nvSpPr>
        <p:spPr>
          <a:xfrm>
            <a:off x="595080" y="1728000"/>
            <a:ext cx="1388880" cy="2372400"/>
          </a:xfrm>
          <a:prstGeom prst="round2SameRect">
            <a:avLst>
              <a:gd name="adj1" fmla="val 4129"/>
              <a:gd name="adj2" fmla="val 0"/>
            </a:avLst>
          </a:prstGeom>
          <a:blipFill rotWithShape="0">
            <a:blip r:embed="rId1"/>
            <a:stretch>
              <a:fillRect l="783960" t="517674" r="783840" b="517674"/>
            </a:stretch>
          </a:blipFill>
          <a:ln>
            <a:noFill/>
          </a:ln>
        </p:spPr>
        <p:style>
          <a:lnRef idx="0"/>
          <a:fillRef idx="0"/>
          <a:effectRef idx="0"/>
          <a:fontRef idx="minor"/>
        </p:style>
      </p:sp>
      <p:sp>
        <p:nvSpPr>
          <p:cNvPr id="640" name="CustomShape 7"/>
          <p:cNvSpPr/>
          <p:nvPr/>
        </p:nvSpPr>
        <p:spPr>
          <a:xfrm flipH="1">
            <a:off x="595080" y="1784160"/>
            <a:ext cx="1388880" cy="2315520"/>
          </a:xfrm>
          <a:prstGeom prst="rtTriangle">
            <a:avLst/>
          </a:prstGeom>
          <a:solidFill>
            <a:srgbClr val="000000">
              <a:alpha val="5000"/>
            </a:srgbClr>
          </a:solidFill>
          <a:ln>
            <a:noFill/>
          </a:ln>
        </p:spPr>
        <p:style>
          <a:lnRef idx="0"/>
          <a:fillRef idx="0"/>
          <a:effectRef idx="0"/>
          <a:fontRef idx="minor"/>
        </p:style>
      </p:sp>
      <p:grpSp>
        <p:nvGrpSpPr>
          <p:cNvPr id="641" name="Group 8"/>
          <p:cNvGrpSpPr/>
          <p:nvPr/>
        </p:nvGrpSpPr>
        <p:grpSpPr>
          <a:xfrm>
            <a:off x="2339640" y="3137040"/>
            <a:ext cx="559080" cy="1339200"/>
            <a:chOff x="2339640" y="3137040"/>
            <a:chExt cx="559080" cy="1339200"/>
          </a:xfrm>
        </p:grpSpPr>
        <p:sp>
          <p:nvSpPr>
            <p:cNvPr id="642" name="CustomShape 9"/>
            <p:cNvSpPr/>
            <p:nvPr/>
          </p:nvSpPr>
          <p:spPr>
            <a:xfrm rot="10800000">
              <a:off x="2340000" y="4030560"/>
              <a:ext cx="558720" cy="445680"/>
            </a:xfrm>
            <a:prstGeom prst="round2SameRect">
              <a:avLst>
                <a:gd name="adj1" fmla="val 16667"/>
                <a:gd name="adj2" fmla="val 0"/>
              </a:avLst>
            </a:prstGeom>
            <a:solidFill>
              <a:srgbClr val="e7e7e7"/>
            </a:solidFill>
            <a:ln>
              <a:noFill/>
            </a:ln>
          </p:spPr>
          <p:style>
            <a:lnRef idx="0"/>
            <a:fillRef idx="0"/>
            <a:effectRef idx="0"/>
            <a:fontRef idx="minor"/>
          </p:style>
        </p:sp>
        <p:sp>
          <p:nvSpPr>
            <p:cNvPr id="643" name="CustomShape 10"/>
            <p:cNvSpPr/>
            <p:nvPr/>
          </p:nvSpPr>
          <p:spPr>
            <a:xfrm rot="5400000">
              <a:off x="2394720" y="4106160"/>
              <a:ext cx="248040" cy="356400"/>
            </a:xfrm>
            <a:prstGeom prst="triangle">
              <a:avLst>
                <a:gd name="adj" fmla="val 27359"/>
              </a:avLst>
            </a:prstGeom>
            <a:solidFill>
              <a:srgbClr val="cccccc"/>
            </a:solidFill>
            <a:ln>
              <a:noFill/>
            </a:ln>
          </p:spPr>
          <p:style>
            <a:lnRef idx="0"/>
            <a:fillRef idx="0"/>
            <a:effectRef idx="0"/>
            <a:fontRef idx="minor"/>
          </p:style>
        </p:sp>
        <p:sp>
          <p:nvSpPr>
            <p:cNvPr id="644" name="CustomShape 11"/>
            <p:cNvSpPr/>
            <p:nvPr/>
          </p:nvSpPr>
          <p:spPr>
            <a:xfrm>
              <a:off x="2339640" y="3137040"/>
              <a:ext cx="558720" cy="445680"/>
            </a:xfrm>
            <a:prstGeom prst="round2SameRect">
              <a:avLst>
                <a:gd name="adj1" fmla="val 16667"/>
                <a:gd name="adj2" fmla="val 0"/>
              </a:avLst>
            </a:prstGeom>
            <a:solidFill>
              <a:srgbClr val="e7e7e7"/>
            </a:solidFill>
            <a:ln>
              <a:noFill/>
            </a:ln>
          </p:spPr>
          <p:style>
            <a:lnRef idx="0"/>
            <a:fillRef idx="0"/>
            <a:effectRef idx="0"/>
            <a:fontRef idx="minor"/>
          </p:style>
        </p:sp>
      </p:grpSp>
      <p:grpSp>
        <p:nvGrpSpPr>
          <p:cNvPr id="645" name="Group 12"/>
          <p:cNvGrpSpPr/>
          <p:nvPr/>
        </p:nvGrpSpPr>
        <p:grpSpPr>
          <a:xfrm>
            <a:off x="2178720" y="3365640"/>
            <a:ext cx="924480" cy="894960"/>
            <a:chOff x="2178720" y="3365640"/>
            <a:chExt cx="924480" cy="894960"/>
          </a:xfrm>
        </p:grpSpPr>
        <p:sp>
          <p:nvSpPr>
            <p:cNvPr id="646" name="CustomShape 13"/>
            <p:cNvSpPr/>
            <p:nvPr/>
          </p:nvSpPr>
          <p:spPr>
            <a:xfrm>
              <a:off x="2178720" y="3379680"/>
              <a:ext cx="880920" cy="880920"/>
            </a:xfrm>
            <a:prstGeom prst="ellipse">
              <a:avLst/>
            </a:prstGeom>
            <a:solidFill>
              <a:srgbClr val="999999"/>
            </a:solidFill>
            <a:ln>
              <a:noFill/>
            </a:ln>
          </p:spPr>
          <p:style>
            <a:lnRef idx="0"/>
            <a:fillRef idx="0"/>
            <a:effectRef idx="0"/>
            <a:fontRef idx="minor"/>
          </p:style>
        </p:sp>
        <p:grpSp>
          <p:nvGrpSpPr>
            <p:cNvPr id="647" name="Group 14"/>
            <p:cNvGrpSpPr/>
            <p:nvPr/>
          </p:nvGrpSpPr>
          <p:grpSpPr>
            <a:xfrm>
              <a:off x="2178720" y="3365640"/>
              <a:ext cx="924480" cy="880920"/>
              <a:chOff x="2178720" y="3365640"/>
              <a:chExt cx="924480" cy="880920"/>
            </a:xfrm>
          </p:grpSpPr>
          <p:sp>
            <p:nvSpPr>
              <p:cNvPr id="648" name="CustomShape 15"/>
              <p:cNvSpPr/>
              <p:nvPr/>
            </p:nvSpPr>
            <p:spPr>
              <a:xfrm>
                <a:off x="2178720" y="3365640"/>
                <a:ext cx="880920" cy="880920"/>
              </a:xfrm>
              <a:prstGeom prst="ellipse">
                <a:avLst/>
              </a:prstGeom>
              <a:solidFill>
                <a:srgbClr val="d9d9d9"/>
              </a:solidFill>
              <a:ln>
                <a:noFill/>
              </a:ln>
            </p:spPr>
            <p:style>
              <a:lnRef idx="0"/>
              <a:fillRef idx="0"/>
              <a:effectRef idx="0"/>
              <a:fontRef idx="minor"/>
            </p:style>
          </p:sp>
          <p:sp>
            <p:nvSpPr>
              <p:cNvPr id="649" name="CustomShape 16"/>
              <p:cNvSpPr/>
              <p:nvPr/>
            </p:nvSpPr>
            <p:spPr>
              <a:xfrm>
                <a:off x="3012480" y="3760560"/>
                <a:ext cx="90720" cy="90720"/>
              </a:xfrm>
              <a:prstGeom prst="flowChartDelay">
                <a:avLst/>
              </a:prstGeom>
              <a:solidFill>
                <a:srgbClr val="d9d9d9"/>
              </a:solidFill>
              <a:ln>
                <a:noFill/>
              </a:ln>
            </p:spPr>
            <p:style>
              <a:lnRef idx="0"/>
              <a:fillRef idx="0"/>
              <a:effectRef idx="0"/>
              <a:fontRef idx="minor"/>
            </p:style>
          </p:sp>
        </p:grpSp>
      </p:grpSp>
      <p:sp>
        <p:nvSpPr>
          <p:cNvPr id="650" name="CustomShape 17"/>
          <p:cNvSpPr/>
          <p:nvPr/>
        </p:nvSpPr>
        <p:spPr>
          <a:xfrm>
            <a:off x="2232000" y="3421440"/>
            <a:ext cx="774360" cy="772920"/>
          </a:xfrm>
          <a:prstGeom prst="ellipse">
            <a:avLst/>
          </a:prstGeom>
          <a:blipFill rotWithShape="0">
            <a:blip r:embed="rId2"/>
            <a:stretch>
              <a:fillRect l="-731986" t="-954668" r="674400" b="563913"/>
            </a:stretch>
          </a:blipFill>
          <a:ln w="28440">
            <a:solidFill>
              <a:srgbClr val="ffffff"/>
            </a:solidFill>
            <a:round/>
          </a:ln>
        </p:spPr>
        <p:style>
          <a:lnRef idx="0"/>
          <a:fillRef idx="0"/>
          <a:effectRef idx="0"/>
          <a:fontRef idx="minor"/>
        </p:style>
      </p:sp>
      <p:grpSp>
        <p:nvGrpSpPr>
          <p:cNvPr id="651" name="Group 18"/>
          <p:cNvGrpSpPr/>
          <p:nvPr/>
        </p:nvGrpSpPr>
        <p:grpSpPr>
          <a:xfrm>
            <a:off x="3213720" y="3136680"/>
            <a:ext cx="842760" cy="1339560"/>
            <a:chOff x="3213720" y="3136680"/>
            <a:chExt cx="842760" cy="1339560"/>
          </a:xfrm>
        </p:grpSpPr>
        <p:sp>
          <p:nvSpPr>
            <p:cNvPr id="652" name="CustomShape 19"/>
            <p:cNvSpPr/>
            <p:nvPr/>
          </p:nvSpPr>
          <p:spPr>
            <a:xfrm rot="10800000">
              <a:off x="3333600" y="4030200"/>
              <a:ext cx="558720" cy="446040"/>
            </a:xfrm>
            <a:prstGeom prst="round2SameRect">
              <a:avLst>
                <a:gd name="adj1" fmla="val 16667"/>
                <a:gd name="adj2" fmla="val 0"/>
              </a:avLst>
            </a:prstGeom>
            <a:solidFill>
              <a:srgbClr val="e7e7e7"/>
            </a:solidFill>
            <a:ln>
              <a:noFill/>
            </a:ln>
          </p:spPr>
          <p:style>
            <a:lnRef idx="0"/>
            <a:fillRef idx="0"/>
            <a:effectRef idx="0"/>
            <a:fontRef idx="minor"/>
          </p:style>
        </p:sp>
        <p:sp>
          <p:nvSpPr>
            <p:cNvPr id="653" name="CustomShape 20"/>
            <p:cNvSpPr/>
            <p:nvPr/>
          </p:nvSpPr>
          <p:spPr>
            <a:xfrm rot="5400000">
              <a:off x="3387600" y="4106160"/>
              <a:ext cx="248040" cy="356400"/>
            </a:xfrm>
            <a:prstGeom prst="triangle">
              <a:avLst>
                <a:gd name="adj" fmla="val 27359"/>
              </a:avLst>
            </a:prstGeom>
            <a:solidFill>
              <a:srgbClr val="cccccc"/>
            </a:solidFill>
            <a:ln>
              <a:noFill/>
            </a:ln>
          </p:spPr>
          <p:style>
            <a:lnRef idx="0"/>
            <a:fillRef idx="0"/>
            <a:effectRef idx="0"/>
            <a:fontRef idx="minor"/>
          </p:style>
        </p:sp>
        <p:sp>
          <p:nvSpPr>
            <p:cNvPr id="654" name="CustomShape 21"/>
            <p:cNvSpPr/>
            <p:nvPr/>
          </p:nvSpPr>
          <p:spPr>
            <a:xfrm>
              <a:off x="3333240" y="3136680"/>
              <a:ext cx="558720" cy="446040"/>
            </a:xfrm>
            <a:prstGeom prst="round2SameRect">
              <a:avLst>
                <a:gd name="adj1" fmla="val 16667"/>
                <a:gd name="adj2" fmla="val 0"/>
              </a:avLst>
            </a:prstGeom>
            <a:solidFill>
              <a:srgbClr val="e7e7e7"/>
            </a:solidFill>
            <a:ln>
              <a:noFill/>
            </a:ln>
          </p:spPr>
          <p:style>
            <a:lnRef idx="0"/>
            <a:fillRef idx="0"/>
            <a:effectRef idx="0"/>
            <a:fontRef idx="minor"/>
          </p:style>
        </p:sp>
        <p:sp>
          <p:nvSpPr>
            <p:cNvPr id="655" name="CustomShape 22"/>
            <p:cNvSpPr/>
            <p:nvPr/>
          </p:nvSpPr>
          <p:spPr>
            <a:xfrm>
              <a:off x="3213720" y="3416400"/>
              <a:ext cx="797760" cy="882720"/>
            </a:xfrm>
            <a:prstGeom prst="roundRect">
              <a:avLst>
                <a:gd name="adj" fmla="val 10240"/>
              </a:avLst>
            </a:prstGeom>
            <a:solidFill>
              <a:srgbClr val="999999"/>
            </a:solidFill>
            <a:ln>
              <a:noFill/>
            </a:ln>
          </p:spPr>
          <p:style>
            <a:lnRef idx="0"/>
            <a:fillRef idx="0"/>
            <a:effectRef idx="0"/>
            <a:fontRef idx="minor"/>
          </p:style>
        </p:sp>
        <p:sp>
          <p:nvSpPr>
            <p:cNvPr id="656" name="CustomShape 23"/>
            <p:cNvSpPr/>
            <p:nvPr/>
          </p:nvSpPr>
          <p:spPr>
            <a:xfrm>
              <a:off x="3965760" y="3781800"/>
              <a:ext cx="90720" cy="90720"/>
            </a:xfrm>
            <a:prstGeom prst="flowChartDelay">
              <a:avLst/>
            </a:prstGeom>
            <a:solidFill>
              <a:srgbClr val="d9d9d9"/>
            </a:solidFill>
            <a:ln>
              <a:noFill/>
            </a:ln>
          </p:spPr>
          <p:style>
            <a:lnRef idx="0"/>
            <a:fillRef idx="0"/>
            <a:effectRef idx="0"/>
            <a:fontRef idx="minor"/>
          </p:style>
        </p:sp>
        <p:sp>
          <p:nvSpPr>
            <p:cNvPr id="657" name="CustomShape 24"/>
            <p:cNvSpPr/>
            <p:nvPr/>
          </p:nvSpPr>
          <p:spPr>
            <a:xfrm>
              <a:off x="3213720" y="3377160"/>
              <a:ext cx="797760" cy="907560"/>
            </a:xfrm>
            <a:prstGeom prst="roundRect">
              <a:avLst>
                <a:gd name="adj" fmla="val 10240"/>
              </a:avLst>
            </a:prstGeom>
            <a:solidFill>
              <a:srgbClr val="d9d9d9"/>
            </a:solidFill>
            <a:ln>
              <a:noFill/>
            </a:ln>
          </p:spPr>
          <p:style>
            <a:lnRef idx="0"/>
            <a:fillRef idx="0"/>
            <a:effectRef idx="0"/>
            <a:fontRef idx="minor"/>
          </p:style>
        </p:sp>
      </p:grpSp>
      <p:sp>
        <p:nvSpPr>
          <p:cNvPr id="658" name="CustomShape 25"/>
          <p:cNvSpPr/>
          <p:nvPr/>
        </p:nvSpPr>
        <p:spPr>
          <a:xfrm>
            <a:off x="3246840" y="3410280"/>
            <a:ext cx="732240" cy="848520"/>
          </a:xfrm>
          <a:prstGeom prst="roundRect">
            <a:avLst>
              <a:gd name="adj" fmla="val 7794"/>
            </a:avLst>
          </a:prstGeom>
          <a:blipFill rotWithShape="0">
            <a:blip r:embed="rId3"/>
            <a:stretch>
              <a:fillRect l="-706306" t="890724" r="689200" b="670096"/>
            </a:stretch>
          </a:blipFill>
          <a:ln w="28440">
            <a:solidFill>
              <a:srgbClr val="ffffff"/>
            </a:solidFill>
            <a:round/>
          </a:ln>
        </p:spPr>
        <p:style>
          <a:lnRef idx="0"/>
          <a:fillRef idx="0"/>
          <a:effectRef idx="0"/>
          <a:fontRef idx="minor"/>
        </p:style>
      </p:sp>
      <p:sp>
        <p:nvSpPr>
          <p:cNvPr id="659" name="CustomShape 26"/>
          <p:cNvSpPr/>
          <p:nvPr/>
        </p:nvSpPr>
        <p:spPr>
          <a:xfrm>
            <a:off x="5532840" y="2907720"/>
            <a:ext cx="2642400" cy="1049040"/>
          </a:xfrm>
          <a:prstGeom prst="rect">
            <a:avLst/>
          </a:prstGeom>
          <a:noFill/>
          <a:ln>
            <a:noFill/>
          </a:ln>
        </p:spPr>
        <p:style>
          <a:lnRef idx="0"/>
          <a:fillRef idx="0"/>
          <a:effectRef idx="0"/>
          <a:fontRef idx="minor"/>
        </p:style>
        <p:txBody>
          <a:bodyPr tIns="91440" bIns="91440">
            <a:noAutofit/>
          </a:bodyPr>
          <a:p>
            <a:pPr>
              <a:lnSpc>
                <a:spcPct val="115000"/>
              </a:lnSpc>
              <a:spcAft>
                <a:spcPts val="1599"/>
              </a:spcAft>
              <a:tabLst>
                <a:tab algn="l" pos="0"/>
              </a:tabLst>
            </a:pPr>
            <a:r>
              <a:rPr b="0" lang="pt-BR" sz="1000" spc="-1" strike="noStrike">
                <a:solidFill>
                  <a:srgbClr val="1b212c"/>
                </a:solidFill>
                <a:latin typeface="Lato"/>
                <a:ea typeface="Lato"/>
              </a:rPr>
              <a:t>Digite seu texto aqui Digite seu texto aqui Digite seu texto aqui Digite seu texto aqui Digite seu texto aqui Digite seu texto aqui Digite seu texto aqui Digite seu texto aqui Digite seu texto aqui Digite seu texto aqui.</a:t>
            </a:r>
            <a:endParaRPr b="0" lang="pt-BR" sz="1000" spc="-1" strike="noStrike">
              <a:latin typeface="Arial"/>
            </a:endParaRPr>
          </a:p>
        </p:txBody>
      </p:sp>
      <p:sp>
        <p:nvSpPr>
          <p:cNvPr id="660" name="CustomShape 27"/>
          <p:cNvSpPr/>
          <p:nvPr/>
        </p:nvSpPr>
        <p:spPr>
          <a:xfrm>
            <a:off x="5532840" y="1337400"/>
            <a:ext cx="2642400" cy="1609560"/>
          </a:xfrm>
          <a:prstGeom prst="rect">
            <a:avLst/>
          </a:prstGeom>
          <a:noFill/>
          <a:ln>
            <a:noFill/>
          </a:ln>
        </p:spPr>
        <p:style>
          <a:lnRef idx="0"/>
          <a:fillRef idx="0"/>
          <a:effectRef idx="0"/>
          <a:fontRef idx="minor"/>
        </p:style>
        <p:txBody>
          <a:bodyPr tIns="91440" bIns="91440">
            <a:noAutofit/>
          </a:bodyPr>
          <a:p>
            <a:pPr>
              <a:lnSpc>
                <a:spcPct val="115000"/>
              </a:lnSpc>
              <a:spcAft>
                <a:spcPts val="1599"/>
              </a:spcAft>
              <a:tabLst>
                <a:tab algn="l" pos="0"/>
              </a:tabLst>
            </a:pPr>
            <a:r>
              <a:rPr b="0" lang="pt-BR" sz="1800" spc="-1" strike="noStrike">
                <a:solidFill>
                  <a:srgbClr val="1b212c"/>
                </a:solidFill>
                <a:latin typeface="Montserrat"/>
                <a:ea typeface="Montserrat"/>
              </a:rPr>
              <a:t>Digite seu texto aqui Digite seu texto aqui Digite seu texto aqui </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32" name="" descr=""/>
          <p:cNvPicPr/>
          <p:nvPr/>
        </p:nvPicPr>
        <p:blipFill>
          <a:blip r:embed="rId1"/>
          <a:stretch/>
        </p:blipFill>
        <p:spPr>
          <a:xfrm>
            <a:off x="0" y="1440"/>
            <a:ext cx="9144000" cy="1924560"/>
          </a:xfrm>
          <a:prstGeom prst="rect">
            <a:avLst/>
          </a:prstGeom>
          <a:ln>
            <a:noFill/>
          </a:ln>
        </p:spPr>
      </p:pic>
      <p:pic>
        <p:nvPicPr>
          <p:cNvPr id="433" name="Google Shape;764;p41_3" descr=""/>
          <p:cNvPicPr/>
          <p:nvPr/>
        </p:nvPicPr>
        <p:blipFill>
          <a:blip r:embed="rId2"/>
          <a:stretch/>
        </p:blipFill>
        <p:spPr>
          <a:xfrm>
            <a:off x="8342640" y="4321440"/>
            <a:ext cx="549720" cy="549720"/>
          </a:xfrm>
          <a:prstGeom prst="rect">
            <a:avLst/>
          </a:prstGeom>
          <a:ln>
            <a:noFill/>
          </a:ln>
        </p:spPr>
      </p:pic>
      <p:sp>
        <p:nvSpPr>
          <p:cNvPr id="434" name="CustomShape 1"/>
          <p:cNvSpPr/>
          <p:nvPr/>
        </p:nvSpPr>
        <p:spPr>
          <a:xfrm>
            <a:off x="72000" y="1132560"/>
            <a:ext cx="1800000" cy="486720"/>
          </a:xfrm>
          <a:prstGeom prst="rect">
            <a:avLst/>
          </a:prstGeom>
          <a:noFill/>
          <a:ln>
            <a:noFill/>
          </a:ln>
        </p:spPr>
        <p:style>
          <a:lnRef idx="0"/>
          <a:fillRef idx="0"/>
          <a:effectRef idx="0"/>
          <a:fontRef idx="minor"/>
        </p:style>
        <p:txBody>
          <a:bodyPr tIns="91440" bIns="91440">
            <a:noAutofit/>
          </a:bodyPr>
          <a:p>
            <a:pPr algn="r">
              <a:lnSpc>
                <a:spcPct val="100000"/>
              </a:lnSpc>
              <a:tabLst>
                <a:tab algn="l" pos="0"/>
              </a:tabLst>
            </a:pPr>
            <a:r>
              <a:rPr b="0" lang="pt-BR" sz="2400" spc="-1" strike="noStrike">
                <a:solidFill>
                  <a:srgbClr val="ffffff"/>
                </a:solidFill>
                <a:latin typeface="Montserrat"/>
                <a:ea typeface="Montserrat"/>
              </a:rPr>
              <a:t>Índice</a:t>
            </a:r>
            <a:endParaRPr b="0" lang="pt-BR" sz="2400" spc="-1" strike="noStrike">
              <a:latin typeface="Arial"/>
            </a:endParaRPr>
          </a:p>
        </p:txBody>
      </p:sp>
      <p:sp>
        <p:nvSpPr>
          <p:cNvPr id="435" name="CustomShape 2"/>
          <p:cNvSpPr/>
          <p:nvPr/>
        </p:nvSpPr>
        <p:spPr>
          <a:xfrm>
            <a:off x="4824360" y="2064600"/>
            <a:ext cx="3274920" cy="202032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pt-BR" sz="1400" spc="-1" strike="noStrike">
                <a:solidFill>
                  <a:srgbClr val="ffffff"/>
                </a:solidFill>
                <a:latin typeface="Montserrat"/>
                <a:ea typeface="Montserrat"/>
              </a:rPr>
              <a:t>Introdução:</a:t>
            </a:r>
            <a:endParaRPr b="0" lang="pt-BR" sz="1400" spc="-1" strike="noStrike">
              <a:latin typeface="Arial"/>
            </a:endParaRPr>
          </a:p>
          <a:p>
            <a:pPr>
              <a:lnSpc>
                <a:spcPct val="150000"/>
              </a:lnSpc>
              <a:spcBef>
                <a:spcPts val="901"/>
              </a:spcBef>
              <a:tabLst>
                <a:tab algn="l" pos="0"/>
              </a:tabLst>
            </a:pPr>
            <a:r>
              <a:rPr b="0" lang="pt-BR" sz="700" spc="-1" strike="noStrike">
                <a:solidFill>
                  <a:srgbClr val="ffffff"/>
                </a:solidFill>
                <a:latin typeface="Montserrat"/>
                <a:ea typeface="Montserrat"/>
              </a:rPr>
              <a:t>Spotlight em um computador desktop</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em um smartphone</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no modo paisagem em um smartphone</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em wearables</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em um tablet</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no modo paisagem em um tablet</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em wearables</a:t>
            </a:r>
            <a:endParaRPr b="0" lang="pt-BR" sz="700" spc="-1" strike="noStrike">
              <a:latin typeface="Arial"/>
            </a:endParaRPr>
          </a:p>
          <a:p>
            <a:pPr>
              <a:lnSpc>
                <a:spcPct val="100000"/>
              </a:lnSpc>
              <a:spcBef>
                <a:spcPts val="1301"/>
              </a:spcBef>
              <a:tabLst>
                <a:tab algn="l" pos="0"/>
              </a:tabLst>
            </a:pPr>
            <a:r>
              <a:rPr b="0" lang="pt-BR" sz="1400" spc="-1" strike="noStrike">
                <a:solidFill>
                  <a:srgbClr val="ffffff"/>
                </a:solidFill>
                <a:latin typeface="Montserrat"/>
                <a:ea typeface="Montserrat"/>
              </a:rPr>
              <a:t>Cronograma do projeto</a:t>
            </a:r>
            <a:endParaRPr b="0" lang="pt-BR" sz="1400" spc="-1" strike="noStrike">
              <a:latin typeface="Arial"/>
            </a:endParaRPr>
          </a:p>
        </p:txBody>
      </p:sp>
      <p:sp>
        <p:nvSpPr>
          <p:cNvPr id="436" name="CustomShape 3"/>
          <p:cNvSpPr/>
          <p:nvPr/>
        </p:nvSpPr>
        <p:spPr>
          <a:xfrm>
            <a:off x="767160" y="2064600"/>
            <a:ext cx="3750840" cy="231984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pt-BR" sz="1400" spc="-1" strike="noStrike">
                <a:solidFill>
                  <a:srgbClr val="ffffff"/>
                </a:solidFill>
                <a:latin typeface="Montserrat"/>
                <a:ea typeface="Montserrat"/>
              </a:rPr>
              <a:t>Visão geral</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Entender seus problemas</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Objetivo do projeto</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Público-alvo</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Módulos do Sistema</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Fluxo das Telas</a:t>
            </a:r>
            <a:endParaRPr b="0" lang="pt-BR" sz="1400" spc="-1" strike="noStrike">
              <a:latin typeface="Arial"/>
            </a:endParaRPr>
          </a:p>
          <a:p>
            <a:pPr>
              <a:lnSpc>
                <a:spcPct val="100000"/>
              </a:lnSpc>
              <a:spcBef>
                <a:spcPts val="901"/>
              </a:spcBef>
              <a:spcAft>
                <a:spcPts val="901"/>
              </a:spcAft>
              <a:tabLst>
                <a:tab algn="l" pos="0"/>
              </a:tabLst>
            </a:pPr>
            <a:r>
              <a:rPr b="0" lang="pt-BR" sz="1400" spc="-1" strike="noStrike">
                <a:solidFill>
                  <a:srgbClr val="ffffff"/>
                </a:solidFill>
                <a:latin typeface="Montserrat"/>
                <a:ea typeface="Montserrat"/>
              </a:rPr>
              <a:t>Diagrama de Entidade Relacionamento</a:t>
            </a:r>
            <a:endParaRPr b="0" lang="pt-BR" sz="14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1" name="TextShape 1"/>
          <p:cNvSpPr txBox="1"/>
          <p:nvPr/>
        </p:nvSpPr>
        <p:spPr>
          <a:xfrm>
            <a:off x="1297440" y="459360"/>
            <a:ext cx="3005280" cy="510480"/>
          </a:xfrm>
          <a:prstGeom prst="rect">
            <a:avLst/>
          </a:prstGeom>
          <a:noFill/>
          <a:ln>
            <a:noFill/>
          </a:ln>
        </p:spPr>
        <p:txBody>
          <a:bodyPr tIns="91440" bIns="91440">
            <a:noAutofit/>
          </a:bodyPr>
          <a:p>
            <a:pPr>
              <a:lnSpc>
                <a:spcPct val="100000"/>
              </a:lnSpc>
              <a:tabLst>
                <a:tab algn="l" pos="0"/>
              </a:tabLst>
            </a:pPr>
            <a:r>
              <a:rPr b="0" lang="pt-BR" sz="1000" spc="-1" strike="noStrike">
                <a:solidFill>
                  <a:srgbClr val="ffffff"/>
                </a:solidFill>
                <a:latin typeface="Montserrat"/>
                <a:ea typeface="Montserrat"/>
              </a:rPr>
              <a:t>Spotlight em um tablet</a:t>
            </a:r>
            <a:endParaRPr b="0" lang="pt-BR" sz="1000" spc="-1" strike="noStrike">
              <a:solidFill>
                <a:srgbClr val="000000"/>
              </a:solidFill>
              <a:latin typeface="Arial"/>
            </a:endParaRPr>
          </a:p>
        </p:txBody>
      </p:sp>
      <p:sp>
        <p:nvSpPr>
          <p:cNvPr id="662" name="TextShape 2"/>
          <p:cNvSpPr txBox="1"/>
          <p:nvPr/>
        </p:nvSpPr>
        <p:spPr>
          <a:xfrm>
            <a:off x="361080" y="1924920"/>
            <a:ext cx="2304720" cy="1797120"/>
          </a:xfrm>
          <a:prstGeom prst="rect">
            <a:avLst/>
          </a:prstGeom>
          <a:noFill/>
          <a:ln>
            <a:noFill/>
          </a:ln>
        </p:spPr>
        <p:txBody>
          <a:bodyPr tIns="91440" bIns="91440">
            <a:noAutofit/>
          </a:bodyPr>
          <a:p>
            <a:pPr>
              <a:lnSpc>
                <a:spcPct val="115000"/>
              </a:lnSpc>
              <a:spcAft>
                <a:spcPts val="1599"/>
              </a:spcAft>
              <a:tabLst>
                <a:tab algn="l" pos="0"/>
              </a:tabLst>
            </a:pPr>
            <a:r>
              <a:rPr b="0" lang="pt-BR" sz="1800" spc="-1" strike="noStrike">
                <a:solidFill>
                  <a:srgbClr val="ffffff"/>
                </a:solidFill>
                <a:latin typeface="Montserrat"/>
                <a:ea typeface="Montserrat"/>
              </a:rPr>
              <a:t>Digite seu texto aqui Digite seu texto aqui Digite seu texto aqui </a:t>
            </a:r>
            <a:endParaRPr b="0" lang="pt-BR" sz="1800" spc="-1" strike="noStrike">
              <a:solidFill>
                <a:srgbClr val="000000"/>
              </a:solidFill>
              <a:latin typeface="Arial"/>
            </a:endParaRPr>
          </a:p>
        </p:txBody>
      </p:sp>
      <p:sp>
        <p:nvSpPr>
          <p:cNvPr id="663" name="TextShape 3"/>
          <p:cNvSpPr txBox="1"/>
          <p:nvPr/>
        </p:nvSpPr>
        <p:spPr>
          <a:xfrm>
            <a:off x="6451200" y="1924920"/>
            <a:ext cx="2304720" cy="1797120"/>
          </a:xfrm>
          <a:prstGeom prst="rect">
            <a:avLst/>
          </a:prstGeom>
          <a:noFill/>
          <a:ln>
            <a:noFill/>
          </a:ln>
        </p:spPr>
        <p:txBody>
          <a:bodyPr tIns="91440" bIns="91440">
            <a:noAutofit/>
          </a:bodyPr>
          <a:p>
            <a:pPr>
              <a:lnSpc>
                <a:spcPct val="115000"/>
              </a:lnSpc>
              <a:tabLst>
                <a:tab algn="l" pos="0"/>
              </a:tabLst>
            </a:pPr>
            <a:r>
              <a:rPr b="0" lang="pt-BR" sz="1100" spc="-1" strike="noStrike">
                <a:solidFill>
                  <a:srgbClr val="1b212c"/>
                </a:solidFill>
                <a:latin typeface="Lato"/>
                <a:ea typeface="Lato"/>
              </a:rPr>
              <a:t>Digite seu texto aqui Digite seu texto aqui Digite seu texto aqui Digite seu texto aqui Digite seu texto aqui Digite seu texto aqui Digite seu texto aqui Digite seu texto aqui Digite seu texto aqui Digite seu texto aqui.</a:t>
            </a:r>
            <a:endParaRPr b="0" lang="pt-BR" sz="1100" spc="-1" strike="noStrike">
              <a:solidFill>
                <a:srgbClr val="000000"/>
              </a:solidFill>
              <a:latin typeface="Arial"/>
            </a:endParaRPr>
          </a:p>
          <a:p>
            <a:pPr>
              <a:lnSpc>
                <a:spcPct val="115000"/>
              </a:lnSpc>
              <a:spcBef>
                <a:spcPts val="1599"/>
              </a:spcBef>
              <a:tabLst>
                <a:tab algn="l" pos="0"/>
              </a:tabLst>
            </a:pPr>
            <a:endParaRPr b="0" lang="pt-BR" sz="1100" spc="-1" strike="noStrike">
              <a:solidFill>
                <a:srgbClr val="000000"/>
              </a:solidFill>
              <a:latin typeface="Arial"/>
            </a:endParaRPr>
          </a:p>
          <a:p>
            <a:pPr>
              <a:lnSpc>
                <a:spcPct val="115000"/>
              </a:lnSpc>
              <a:spcBef>
                <a:spcPts val="1599"/>
              </a:spcBef>
              <a:spcAft>
                <a:spcPts val="1599"/>
              </a:spcAft>
              <a:tabLst>
                <a:tab algn="l" pos="0"/>
              </a:tabLst>
            </a:pPr>
            <a:endParaRPr b="0" lang="pt-BR" sz="1100" spc="-1" strike="noStrike">
              <a:solidFill>
                <a:srgbClr val="000000"/>
              </a:solidFill>
              <a:latin typeface="Arial"/>
            </a:endParaRPr>
          </a:p>
        </p:txBody>
      </p:sp>
      <p:grpSp>
        <p:nvGrpSpPr>
          <p:cNvPr id="664" name="Group 4"/>
          <p:cNvGrpSpPr/>
          <p:nvPr/>
        </p:nvGrpSpPr>
        <p:grpSpPr>
          <a:xfrm>
            <a:off x="3409560" y="824400"/>
            <a:ext cx="2351880" cy="3495240"/>
            <a:chOff x="3409560" y="824400"/>
            <a:chExt cx="2351880" cy="3495240"/>
          </a:xfrm>
        </p:grpSpPr>
        <p:sp>
          <p:nvSpPr>
            <p:cNvPr id="665" name="CustomShape 5"/>
            <p:cNvSpPr/>
            <p:nvPr/>
          </p:nvSpPr>
          <p:spPr>
            <a:xfrm rot="16200000">
              <a:off x="2850480" y="1409040"/>
              <a:ext cx="3469320" cy="2351520"/>
            </a:xfrm>
            <a:prstGeom prst="roundRect">
              <a:avLst>
                <a:gd name="adj" fmla="val 4551"/>
              </a:avLst>
            </a:prstGeom>
            <a:solidFill>
              <a:srgbClr val="cccccc"/>
            </a:solidFill>
            <a:ln>
              <a:noFill/>
            </a:ln>
          </p:spPr>
          <p:style>
            <a:lnRef idx="0"/>
            <a:fillRef idx="0"/>
            <a:effectRef idx="0"/>
            <a:fontRef idx="minor"/>
          </p:style>
        </p:sp>
        <p:sp>
          <p:nvSpPr>
            <p:cNvPr id="666" name="CustomShape 6"/>
            <p:cNvSpPr/>
            <p:nvPr/>
          </p:nvSpPr>
          <p:spPr>
            <a:xfrm rot="16200000">
              <a:off x="2850840" y="1383120"/>
              <a:ext cx="3469320" cy="2351520"/>
            </a:xfrm>
            <a:prstGeom prst="roundRect">
              <a:avLst>
                <a:gd name="adj" fmla="val 4551"/>
              </a:avLst>
            </a:prstGeom>
            <a:solidFill>
              <a:srgbClr val="efefef"/>
            </a:solidFill>
            <a:ln>
              <a:noFill/>
            </a:ln>
          </p:spPr>
          <p:style>
            <a:lnRef idx="0"/>
            <a:fillRef idx="0"/>
            <a:effectRef idx="0"/>
            <a:fontRef idx="minor"/>
          </p:style>
        </p:sp>
        <p:sp>
          <p:nvSpPr>
            <p:cNvPr id="667" name="CustomShape 7"/>
            <p:cNvSpPr/>
            <p:nvPr/>
          </p:nvSpPr>
          <p:spPr>
            <a:xfrm>
              <a:off x="4349880" y="4144320"/>
              <a:ext cx="470520" cy="65520"/>
            </a:xfrm>
            <a:prstGeom prst="roundRect">
              <a:avLst>
                <a:gd name="adj" fmla="val 50000"/>
              </a:avLst>
            </a:prstGeom>
            <a:solidFill>
              <a:srgbClr val="ffffff"/>
            </a:solidFill>
            <a:ln>
              <a:noFill/>
            </a:ln>
          </p:spPr>
          <p:style>
            <a:lnRef idx="0"/>
            <a:fillRef idx="0"/>
            <a:effectRef idx="0"/>
            <a:fontRef idx="minor"/>
          </p:style>
        </p:sp>
      </p:grpSp>
      <p:pic>
        <p:nvPicPr>
          <p:cNvPr id="668" name="Google Shape;624;p36" descr="offset_comp_342327_edited.jpg"/>
          <p:cNvPicPr/>
          <p:nvPr/>
        </p:nvPicPr>
        <p:blipFill>
          <a:blip r:embed="rId1"/>
          <a:srcRect l="55047" t="50094" r="26201" b="21738"/>
          <a:stretch/>
        </p:blipFill>
        <p:spPr>
          <a:xfrm>
            <a:off x="3409560" y="978840"/>
            <a:ext cx="2351520" cy="3061440"/>
          </a:xfrm>
          <a:prstGeom prst="rect">
            <a:avLst/>
          </a:prstGeom>
          <a:ln>
            <a:noFill/>
          </a:ln>
        </p:spPr>
      </p:pic>
      <p:sp>
        <p:nvSpPr>
          <p:cNvPr id="669" name="CustomShape 8"/>
          <p:cNvSpPr/>
          <p:nvPr/>
        </p:nvSpPr>
        <p:spPr>
          <a:xfrm flipH="1">
            <a:off x="3409560" y="979200"/>
            <a:ext cx="2351520" cy="3061440"/>
          </a:xfrm>
          <a:prstGeom prst="rtTriangle">
            <a:avLst/>
          </a:prstGeom>
          <a:solidFill>
            <a:srgbClr val="000000">
              <a:alpha val="5000"/>
            </a:srgbClr>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0" name="TextShape 1"/>
          <p:cNvSpPr txBox="1"/>
          <p:nvPr/>
        </p:nvSpPr>
        <p:spPr>
          <a:xfrm>
            <a:off x="1297440" y="459360"/>
            <a:ext cx="3005280" cy="510480"/>
          </a:xfrm>
          <a:prstGeom prst="rect">
            <a:avLst/>
          </a:prstGeom>
          <a:noFill/>
          <a:ln>
            <a:noFill/>
          </a:ln>
        </p:spPr>
        <p:txBody>
          <a:bodyPr tIns="91440" bIns="91440">
            <a:noAutofit/>
          </a:bodyPr>
          <a:p>
            <a:pPr>
              <a:lnSpc>
                <a:spcPct val="100000"/>
              </a:lnSpc>
              <a:tabLst>
                <a:tab algn="l" pos="0"/>
              </a:tabLst>
            </a:pPr>
            <a:r>
              <a:rPr b="0" lang="pt-BR" sz="1000" spc="-1" strike="noStrike">
                <a:solidFill>
                  <a:srgbClr val="ffffff"/>
                </a:solidFill>
                <a:latin typeface="Montserrat"/>
                <a:ea typeface="Montserrat"/>
              </a:rPr>
              <a:t>Spot</a:t>
            </a:r>
            <a:r>
              <a:rPr b="0" lang="pt-BR" sz="1000" spc="-1" strike="noStrike">
                <a:solidFill>
                  <a:srgbClr val="ffffff"/>
                </a:solidFill>
                <a:latin typeface="Montserrat"/>
                <a:ea typeface="Montserrat"/>
              </a:rPr>
              <a:t>light </a:t>
            </a:r>
            <a:r>
              <a:rPr b="0" lang="pt-BR" sz="1000" spc="-1" strike="noStrike">
                <a:solidFill>
                  <a:srgbClr val="ffffff"/>
                </a:solidFill>
                <a:latin typeface="Montserrat"/>
                <a:ea typeface="Montserrat"/>
              </a:rPr>
              <a:t>no </a:t>
            </a:r>
            <a:r>
              <a:rPr b="0" lang="pt-BR" sz="1000" spc="-1" strike="noStrike">
                <a:solidFill>
                  <a:srgbClr val="ffffff"/>
                </a:solidFill>
                <a:latin typeface="Montserrat"/>
                <a:ea typeface="Montserrat"/>
              </a:rPr>
              <a:t>mod</a:t>
            </a:r>
            <a:r>
              <a:rPr b="0" lang="pt-BR" sz="1000" spc="-1" strike="noStrike">
                <a:solidFill>
                  <a:srgbClr val="ffffff"/>
                </a:solidFill>
                <a:latin typeface="Montserrat"/>
                <a:ea typeface="Montserrat"/>
              </a:rPr>
              <a:t>o </a:t>
            </a:r>
            <a:r>
              <a:rPr b="0" lang="pt-BR" sz="1000" spc="-1" strike="noStrike">
                <a:solidFill>
                  <a:srgbClr val="ffffff"/>
                </a:solidFill>
                <a:latin typeface="Montserrat"/>
                <a:ea typeface="Montserrat"/>
              </a:rPr>
              <a:t>pais</a:t>
            </a:r>
            <a:r>
              <a:rPr b="0" lang="pt-BR" sz="1000" spc="-1" strike="noStrike">
                <a:solidFill>
                  <a:srgbClr val="ffffff"/>
                </a:solidFill>
                <a:latin typeface="Montserrat"/>
                <a:ea typeface="Montserrat"/>
              </a:rPr>
              <a:t>age</a:t>
            </a:r>
            <a:r>
              <a:rPr b="0" lang="pt-BR" sz="1000" spc="-1" strike="noStrike">
                <a:solidFill>
                  <a:srgbClr val="ffffff"/>
                </a:solidFill>
                <a:latin typeface="Montserrat"/>
                <a:ea typeface="Montserrat"/>
              </a:rPr>
              <a:t>m </a:t>
            </a:r>
            <a:r>
              <a:rPr b="0" lang="pt-BR" sz="1000" spc="-1" strike="noStrike">
                <a:solidFill>
                  <a:srgbClr val="ffffff"/>
                </a:solidFill>
                <a:latin typeface="Montserrat"/>
                <a:ea typeface="Montserrat"/>
              </a:rPr>
              <a:t>em </a:t>
            </a:r>
            <a:r>
              <a:rPr b="0" lang="pt-BR" sz="1000" spc="-1" strike="noStrike">
                <a:solidFill>
                  <a:srgbClr val="ffffff"/>
                </a:solidFill>
                <a:latin typeface="Montserrat"/>
                <a:ea typeface="Montserrat"/>
              </a:rPr>
              <a:t>um </a:t>
            </a:r>
            <a:r>
              <a:rPr b="0" lang="pt-BR" sz="1000" spc="-1" strike="noStrike">
                <a:solidFill>
                  <a:srgbClr val="ffffff"/>
                </a:solidFill>
                <a:latin typeface="Montserrat"/>
                <a:ea typeface="Montserrat"/>
              </a:rPr>
              <a:t>tabl</a:t>
            </a:r>
            <a:r>
              <a:rPr b="0" lang="pt-BR" sz="1000" spc="-1" strike="noStrike">
                <a:solidFill>
                  <a:srgbClr val="ffffff"/>
                </a:solidFill>
                <a:latin typeface="Montserrat"/>
                <a:ea typeface="Montserrat"/>
              </a:rPr>
              <a:t>et</a:t>
            </a:r>
            <a:endParaRPr b="0" lang="pt-BR" sz="1000" spc="-1" strike="noStrike">
              <a:solidFill>
                <a:srgbClr val="000000"/>
              </a:solidFill>
              <a:latin typeface="Arial"/>
            </a:endParaRPr>
          </a:p>
        </p:txBody>
      </p:sp>
      <p:sp>
        <p:nvSpPr>
          <p:cNvPr id="671" name="TextShape 2"/>
          <p:cNvSpPr txBox="1"/>
          <p:nvPr/>
        </p:nvSpPr>
        <p:spPr>
          <a:xfrm>
            <a:off x="702720" y="1708560"/>
            <a:ext cx="3332880" cy="1470600"/>
          </a:xfrm>
          <a:prstGeom prst="rect">
            <a:avLst/>
          </a:prstGeom>
          <a:noFill/>
          <a:ln>
            <a:noFill/>
          </a:ln>
        </p:spPr>
        <p:txBody>
          <a:bodyPr tIns="91440" bIns="91440">
            <a:noAutofit/>
          </a:bodyPr>
          <a:p>
            <a:pPr>
              <a:lnSpc>
                <a:spcPct val="115000"/>
              </a:lnSpc>
              <a:spcAft>
                <a:spcPts val="1599"/>
              </a:spcAft>
              <a:tabLst>
                <a:tab algn="l" pos="0"/>
              </a:tabLst>
            </a:pPr>
            <a:r>
              <a:rPr b="0" lang="pt-BR" sz="1800" spc="-1" strike="noStrike">
                <a:solidFill>
                  <a:srgbClr val="ffffff"/>
                </a:solidFill>
                <a:latin typeface="Montserrat"/>
                <a:ea typeface="Montserrat"/>
              </a:rPr>
              <a:t>Digite seu texto aqui Digite seu texto aqui Digite seu texto aqui </a:t>
            </a:r>
            <a:endParaRPr b="0" lang="pt-BR" sz="1800" spc="-1" strike="noStrike">
              <a:solidFill>
                <a:srgbClr val="000000"/>
              </a:solidFill>
              <a:latin typeface="Arial"/>
            </a:endParaRPr>
          </a:p>
        </p:txBody>
      </p:sp>
      <p:sp>
        <p:nvSpPr>
          <p:cNvPr id="672" name="TextShape 3"/>
          <p:cNvSpPr txBox="1"/>
          <p:nvPr/>
        </p:nvSpPr>
        <p:spPr>
          <a:xfrm>
            <a:off x="702720" y="3625200"/>
            <a:ext cx="3332880" cy="765000"/>
          </a:xfrm>
          <a:prstGeom prst="rect">
            <a:avLst/>
          </a:prstGeom>
          <a:noFill/>
          <a:ln>
            <a:noFill/>
          </a:ln>
        </p:spPr>
        <p:txBody>
          <a:bodyPr tIns="91440" bIns="91440">
            <a:noAutofit/>
          </a:bodyPr>
          <a:p>
            <a:pPr>
              <a:lnSpc>
                <a:spcPct val="115000"/>
              </a:lnSpc>
              <a:spcAft>
                <a:spcPts val="1599"/>
              </a:spcAft>
              <a:tabLst>
                <a:tab algn="l" pos="0"/>
              </a:tabLst>
            </a:pPr>
            <a:r>
              <a:rPr b="0" lang="pt-BR" sz="1000" spc="-1" strike="noStrike">
                <a:solidFill>
                  <a:srgbClr val="1b212c"/>
                </a:solidFill>
                <a:latin typeface="Lato"/>
                <a:ea typeface="Lato"/>
              </a:rPr>
              <a:t>Digite seu texto aqui Digite seu texto aqui Digite seu texto aqui Digite seu texto aqui Digite seu texto aqui Digite seu texto aqui Digite seu texto aqui Digite seu texto aqui Digite seu texto aqui Digite seu texto aqui.</a:t>
            </a:r>
            <a:endParaRPr b="0" lang="pt-BR" sz="1000" spc="-1" strike="noStrike">
              <a:solidFill>
                <a:srgbClr val="000000"/>
              </a:solidFill>
              <a:latin typeface="Arial"/>
            </a:endParaRPr>
          </a:p>
        </p:txBody>
      </p:sp>
      <p:grpSp>
        <p:nvGrpSpPr>
          <p:cNvPr id="673" name="Group 4"/>
          <p:cNvGrpSpPr/>
          <p:nvPr/>
        </p:nvGrpSpPr>
        <p:grpSpPr>
          <a:xfrm>
            <a:off x="4547160" y="1535040"/>
            <a:ext cx="4273560" cy="2923560"/>
            <a:chOff x="4547160" y="1535040"/>
            <a:chExt cx="4273560" cy="2923560"/>
          </a:xfrm>
        </p:grpSpPr>
        <p:sp>
          <p:nvSpPr>
            <p:cNvPr id="674" name="CustomShape 5"/>
            <p:cNvSpPr/>
            <p:nvPr/>
          </p:nvSpPr>
          <p:spPr>
            <a:xfrm>
              <a:off x="4548600" y="1563480"/>
              <a:ext cx="4272120" cy="2895120"/>
            </a:xfrm>
            <a:prstGeom prst="roundRect">
              <a:avLst>
                <a:gd name="adj" fmla="val 4551"/>
              </a:avLst>
            </a:prstGeom>
            <a:solidFill>
              <a:srgbClr val="cccccc"/>
            </a:solidFill>
            <a:ln>
              <a:noFill/>
            </a:ln>
          </p:spPr>
          <p:style>
            <a:lnRef idx="0"/>
            <a:fillRef idx="0"/>
            <a:effectRef idx="0"/>
            <a:fontRef idx="minor"/>
          </p:style>
        </p:sp>
        <p:sp>
          <p:nvSpPr>
            <p:cNvPr id="675" name="CustomShape 6"/>
            <p:cNvSpPr/>
            <p:nvPr/>
          </p:nvSpPr>
          <p:spPr>
            <a:xfrm>
              <a:off x="4547160" y="1535040"/>
              <a:ext cx="4272120" cy="2895120"/>
            </a:xfrm>
            <a:prstGeom prst="roundRect">
              <a:avLst>
                <a:gd name="adj" fmla="val 4551"/>
              </a:avLst>
            </a:prstGeom>
            <a:solidFill>
              <a:srgbClr val="efefef"/>
            </a:solidFill>
            <a:ln>
              <a:noFill/>
            </a:ln>
          </p:spPr>
          <p:style>
            <a:lnRef idx="0"/>
            <a:fillRef idx="0"/>
            <a:effectRef idx="0"/>
            <a:fontRef idx="minor"/>
          </p:style>
        </p:sp>
        <p:sp>
          <p:nvSpPr>
            <p:cNvPr id="676" name="CustomShape 7"/>
            <p:cNvSpPr/>
            <p:nvPr/>
          </p:nvSpPr>
          <p:spPr>
            <a:xfrm rot="5400000">
              <a:off x="4415040" y="2956320"/>
              <a:ext cx="579600" cy="80640"/>
            </a:xfrm>
            <a:prstGeom prst="roundRect">
              <a:avLst>
                <a:gd name="adj" fmla="val 50000"/>
              </a:avLst>
            </a:prstGeom>
            <a:solidFill>
              <a:srgbClr val="ffffff"/>
            </a:solidFill>
            <a:ln>
              <a:noFill/>
            </a:ln>
          </p:spPr>
          <p:style>
            <a:lnRef idx="0"/>
            <a:fillRef idx="0"/>
            <a:effectRef idx="0"/>
            <a:fontRef idx="minor"/>
          </p:style>
        </p:sp>
      </p:grpSp>
      <p:pic>
        <p:nvPicPr>
          <p:cNvPr id="677" name="Google Shape;637;p37" descr="offset_comp_342327_edited.jpg"/>
          <p:cNvPicPr/>
          <p:nvPr/>
        </p:nvPicPr>
        <p:blipFill>
          <a:blip r:embed="rId1"/>
          <a:srcRect l="42869" t="35262" r="29045" b="22552"/>
          <a:stretch/>
        </p:blipFill>
        <p:spPr>
          <a:xfrm rot="5400000">
            <a:off x="5295600" y="1096920"/>
            <a:ext cx="2895120" cy="3769920"/>
          </a:xfrm>
          <a:prstGeom prst="rect">
            <a:avLst/>
          </a:prstGeom>
          <a:ln>
            <a:noFill/>
          </a:ln>
        </p:spPr>
      </p:pic>
      <p:sp>
        <p:nvSpPr>
          <p:cNvPr id="678" name="CustomShape 8"/>
          <p:cNvSpPr/>
          <p:nvPr/>
        </p:nvSpPr>
        <p:spPr>
          <a:xfrm flipH="1" rot="5400000">
            <a:off x="5295240" y="1097640"/>
            <a:ext cx="2895120" cy="3769920"/>
          </a:xfrm>
          <a:prstGeom prst="rtTriangle">
            <a:avLst/>
          </a:prstGeom>
          <a:solidFill>
            <a:srgbClr val="000000">
              <a:alpha val="5000"/>
            </a:srgbClr>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9" name="TextShape 1"/>
          <p:cNvSpPr txBox="1"/>
          <p:nvPr/>
        </p:nvSpPr>
        <p:spPr>
          <a:xfrm>
            <a:off x="1297440" y="459360"/>
            <a:ext cx="3005280" cy="510480"/>
          </a:xfrm>
          <a:prstGeom prst="rect">
            <a:avLst/>
          </a:prstGeom>
          <a:noFill/>
          <a:ln>
            <a:noFill/>
          </a:ln>
        </p:spPr>
        <p:txBody>
          <a:bodyPr tIns="91440" bIns="91440">
            <a:noAutofit/>
          </a:bodyPr>
          <a:p>
            <a:pPr>
              <a:lnSpc>
                <a:spcPct val="100000"/>
              </a:lnSpc>
              <a:tabLst>
                <a:tab algn="l" pos="0"/>
              </a:tabLst>
            </a:pPr>
            <a:r>
              <a:rPr b="0" lang="pt-BR" sz="1000" spc="-1" strike="noStrike">
                <a:solidFill>
                  <a:srgbClr val="ffffff"/>
                </a:solidFill>
                <a:latin typeface="Montserrat"/>
                <a:ea typeface="Montserrat"/>
              </a:rPr>
              <a:t>S</a:t>
            </a:r>
            <a:r>
              <a:rPr b="0" lang="pt-BR" sz="1000" spc="-1" strike="noStrike">
                <a:solidFill>
                  <a:srgbClr val="ffffff"/>
                </a:solidFill>
                <a:latin typeface="Montserrat"/>
                <a:ea typeface="Montserrat"/>
              </a:rPr>
              <a:t>p</a:t>
            </a:r>
            <a:r>
              <a:rPr b="0" lang="pt-BR" sz="1000" spc="-1" strike="noStrike">
                <a:solidFill>
                  <a:srgbClr val="ffffff"/>
                </a:solidFill>
                <a:latin typeface="Montserrat"/>
                <a:ea typeface="Montserrat"/>
              </a:rPr>
              <a:t>o</a:t>
            </a:r>
            <a:r>
              <a:rPr b="0" lang="pt-BR" sz="1000" spc="-1" strike="noStrike">
                <a:solidFill>
                  <a:srgbClr val="ffffff"/>
                </a:solidFill>
                <a:latin typeface="Montserrat"/>
                <a:ea typeface="Montserrat"/>
              </a:rPr>
              <a:t>tl</a:t>
            </a:r>
            <a:r>
              <a:rPr b="0" lang="pt-BR" sz="1000" spc="-1" strike="noStrike">
                <a:solidFill>
                  <a:srgbClr val="ffffff"/>
                </a:solidFill>
                <a:latin typeface="Montserrat"/>
                <a:ea typeface="Montserrat"/>
              </a:rPr>
              <a:t>i</a:t>
            </a:r>
            <a:r>
              <a:rPr b="0" lang="pt-BR" sz="1000" spc="-1" strike="noStrike">
                <a:solidFill>
                  <a:srgbClr val="ffffff"/>
                </a:solidFill>
                <a:latin typeface="Montserrat"/>
                <a:ea typeface="Montserrat"/>
              </a:rPr>
              <a:t>g</a:t>
            </a:r>
            <a:r>
              <a:rPr b="0" lang="pt-BR" sz="1000" spc="-1" strike="noStrike">
                <a:solidFill>
                  <a:srgbClr val="ffffff"/>
                </a:solidFill>
                <a:latin typeface="Montserrat"/>
                <a:ea typeface="Montserrat"/>
              </a:rPr>
              <a:t>h</a:t>
            </a:r>
            <a:r>
              <a:rPr b="0" lang="pt-BR" sz="1000" spc="-1" strike="noStrike">
                <a:solidFill>
                  <a:srgbClr val="ffffff"/>
                </a:solidFill>
                <a:latin typeface="Montserrat"/>
                <a:ea typeface="Montserrat"/>
              </a:rPr>
              <a:t>t </a:t>
            </a:r>
            <a:r>
              <a:rPr b="0" lang="pt-BR" sz="1000" spc="-1" strike="noStrike">
                <a:solidFill>
                  <a:srgbClr val="ffffff"/>
                </a:solidFill>
                <a:latin typeface="Montserrat"/>
                <a:ea typeface="Montserrat"/>
              </a:rPr>
              <a:t>e</a:t>
            </a:r>
            <a:r>
              <a:rPr b="0" lang="pt-BR" sz="1000" spc="-1" strike="noStrike">
                <a:solidFill>
                  <a:srgbClr val="ffffff"/>
                </a:solidFill>
                <a:latin typeface="Montserrat"/>
                <a:ea typeface="Montserrat"/>
              </a:rPr>
              <a:t>m</a:t>
            </a:r>
            <a:r>
              <a:rPr b="0" lang="pt-BR" sz="1000" spc="-1" strike="noStrike">
                <a:solidFill>
                  <a:srgbClr val="ffffff"/>
                </a:solidFill>
                <a:latin typeface="Montserrat"/>
                <a:ea typeface="Montserrat"/>
              </a:rPr>
              <a:t> </a:t>
            </a:r>
            <a:r>
              <a:rPr b="0" lang="pt-BR" sz="1000" spc="-1" strike="noStrike">
                <a:solidFill>
                  <a:srgbClr val="ffffff"/>
                </a:solidFill>
                <a:latin typeface="Montserrat"/>
                <a:ea typeface="Montserrat"/>
              </a:rPr>
              <a:t>w</a:t>
            </a:r>
            <a:r>
              <a:rPr b="0" lang="pt-BR" sz="1000" spc="-1" strike="noStrike">
                <a:solidFill>
                  <a:srgbClr val="ffffff"/>
                </a:solidFill>
                <a:latin typeface="Montserrat"/>
                <a:ea typeface="Montserrat"/>
              </a:rPr>
              <a:t>e</a:t>
            </a:r>
            <a:r>
              <a:rPr b="0" lang="pt-BR" sz="1000" spc="-1" strike="noStrike">
                <a:solidFill>
                  <a:srgbClr val="ffffff"/>
                </a:solidFill>
                <a:latin typeface="Montserrat"/>
                <a:ea typeface="Montserrat"/>
              </a:rPr>
              <a:t>a</a:t>
            </a:r>
            <a:r>
              <a:rPr b="0" lang="pt-BR" sz="1000" spc="-1" strike="noStrike">
                <a:solidFill>
                  <a:srgbClr val="ffffff"/>
                </a:solidFill>
                <a:latin typeface="Montserrat"/>
                <a:ea typeface="Montserrat"/>
              </a:rPr>
              <a:t>r</a:t>
            </a:r>
            <a:r>
              <a:rPr b="0" lang="pt-BR" sz="1000" spc="-1" strike="noStrike">
                <a:solidFill>
                  <a:srgbClr val="ffffff"/>
                </a:solidFill>
                <a:latin typeface="Montserrat"/>
                <a:ea typeface="Montserrat"/>
              </a:rPr>
              <a:t>a</a:t>
            </a:r>
            <a:r>
              <a:rPr b="0" lang="pt-BR" sz="1000" spc="-1" strike="noStrike">
                <a:solidFill>
                  <a:srgbClr val="ffffff"/>
                </a:solidFill>
                <a:latin typeface="Montserrat"/>
                <a:ea typeface="Montserrat"/>
              </a:rPr>
              <a:t>b</a:t>
            </a:r>
            <a:r>
              <a:rPr b="0" lang="pt-BR" sz="1000" spc="-1" strike="noStrike">
                <a:solidFill>
                  <a:srgbClr val="ffffff"/>
                </a:solidFill>
                <a:latin typeface="Montserrat"/>
                <a:ea typeface="Montserrat"/>
              </a:rPr>
              <a:t>l</a:t>
            </a:r>
            <a:r>
              <a:rPr b="0" lang="pt-BR" sz="1000" spc="-1" strike="noStrike">
                <a:solidFill>
                  <a:srgbClr val="ffffff"/>
                </a:solidFill>
                <a:latin typeface="Montserrat"/>
                <a:ea typeface="Montserrat"/>
              </a:rPr>
              <a:t>e</a:t>
            </a:r>
            <a:r>
              <a:rPr b="0" lang="pt-BR" sz="1000" spc="-1" strike="noStrike">
                <a:solidFill>
                  <a:srgbClr val="ffffff"/>
                </a:solidFill>
                <a:latin typeface="Montserrat"/>
                <a:ea typeface="Montserrat"/>
              </a:rPr>
              <a:t>s</a:t>
            </a:r>
            <a:endParaRPr b="0" lang="pt-BR" sz="1000" spc="-1" strike="noStrike">
              <a:solidFill>
                <a:srgbClr val="000000"/>
              </a:solidFill>
              <a:latin typeface="Arial"/>
            </a:endParaRPr>
          </a:p>
        </p:txBody>
      </p:sp>
      <p:sp>
        <p:nvSpPr>
          <p:cNvPr id="680" name="TextShape 2"/>
          <p:cNvSpPr txBox="1"/>
          <p:nvPr/>
        </p:nvSpPr>
        <p:spPr>
          <a:xfrm>
            <a:off x="361080" y="1924920"/>
            <a:ext cx="2304720" cy="1797120"/>
          </a:xfrm>
          <a:prstGeom prst="rect">
            <a:avLst/>
          </a:prstGeom>
          <a:noFill/>
          <a:ln>
            <a:noFill/>
          </a:ln>
        </p:spPr>
        <p:txBody>
          <a:bodyPr tIns="91440" bIns="91440">
            <a:noAutofit/>
          </a:bodyPr>
          <a:p>
            <a:pPr>
              <a:lnSpc>
                <a:spcPct val="115000"/>
              </a:lnSpc>
              <a:spcAft>
                <a:spcPts val="1599"/>
              </a:spcAft>
              <a:tabLst>
                <a:tab algn="l" pos="0"/>
              </a:tabLst>
            </a:pPr>
            <a:r>
              <a:rPr b="0" lang="pt-BR" sz="1800" spc="-1" strike="noStrike">
                <a:solidFill>
                  <a:srgbClr val="ffffff"/>
                </a:solidFill>
                <a:latin typeface="Montserrat"/>
                <a:ea typeface="Montserrat"/>
              </a:rPr>
              <a:t>Digi</a:t>
            </a:r>
            <a:r>
              <a:rPr b="0" lang="pt-BR" sz="1800" spc="-1" strike="noStrike">
                <a:solidFill>
                  <a:srgbClr val="ffffff"/>
                </a:solidFill>
                <a:latin typeface="Montserrat"/>
                <a:ea typeface="Montserrat"/>
              </a:rPr>
              <a:t>te </a:t>
            </a:r>
            <a:r>
              <a:rPr b="0" lang="pt-BR" sz="1800" spc="-1" strike="noStrike">
                <a:solidFill>
                  <a:srgbClr val="ffffff"/>
                </a:solidFill>
                <a:latin typeface="Montserrat"/>
                <a:ea typeface="Montserrat"/>
              </a:rPr>
              <a:t>seu </a:t>
            </a:r>
            <a:r>
              <a:rPr b="0" lang="pt-BR" sz="1800" spc="-1" strike="noStrike">
                <a:solidFill>
                  <a:srgbClr val="ffffff"/>
                </a:solidFill>
                <a:latin typeface="Montserrat"/>
                <a:ea typeface="Montserrat"/>
              </a:rPr>
              <a:t>text</a:t>
            </a:r>
            <a:r>
              <a:rPr b="0" lang="pt-BR" sz="1800" spc="-1" strike="noStrike">
                <a:solidFill>
                  <a:srgbClr val="ffffff"/>
                </a:solidFill>
                <a:latin typeface="Montserrat"/>
                <a:ea typeface="Montserrat"/>
              </a:rPr>
              <a:t>o </a:t>
            </a:r>
            <a:r>
              <a:rPr b="0" lang="pt-BR" sz="1800" spc="-1" strike="noStrike">
                <a:solidFill>
                  <a:srgbClr val="ffffff"/>
                </a:solidFill>
                <a:latin typeface="Montserrat"/>
                <a:ea typeface="Montserrat"/>
              </a:rPr>
              <a:t>aqui </a:t>
            </a:r>
            <a:r>
              <a:rPr b="0" lang="pt-BR" sz="1800" spc="-1" strike="noStrike">
                <a:solidFill>
                  <a:srgbClr val="ffffff"/>
                </a:solidFill>
                <a:latin typeface="Montserrat"/>
                <a:ea typeface="Montserrat"/>
              </a:rPr>
              <a:t>Digi</a:t>
            </a:r>
            <a:r>
              <a:rPr b="0" lang="pt-BR" sz="1800" spc="-1" strike="noStrike">
                <a:solidFill>
                  <a:srgbClr val="ffffff"/>
                </a:solidFill>
                <a:latin typeface="Montserrat"/>
                <a:ea typeface="Montserrat"/>
              </a:rPr>
              <a:t>te </a:t>
            </a:r>
            <a:r>
              <a:rPr b="0" lang="pt-BR" sz="1800" spc="-1" strike="noStrike">
                <a:solidFill>
                  <a:srgbClr val="ffffff"/>
                </a:solidFill>
                <a:latin typeface="Montserrat"/>
                <a:ea typeface="Montserrat"/>
              </a:rPr>
              <a:t>seu </a:t>
            </a:r>
            <a:r>
              <a:rPr b="0" lang="pt-BR" sz="1800" spc="-1" strike="noStrike">
                <a:solidFill>
                  <a:srgbClr val="ffffff"/>
                </a:solidFill>
                <a:latin typeface="Montserrat"/>
                <a:ea typeface="Montserrat"/>
              </a:rPr>
              <a:t>text</a:t>
            </a:r>
            <a:r>
              <a:rPr b="0" lang="pt-BR" sz="1800" spc="-1" strike="noStrike">
                <a:solidFill>
                  <a:srgbClr val="ffffff"/>
                </a:solidFill>
                <a:latin typeface="Montserrat"/>
                <a:ea typeface="Montserrat"/>
              </a:rPr>
              <a:t>o </a:t>
            </a:r>
            <a:r>
              <a:rPr b="0" lang="pt-BR" sz="1800" spc="-1" strike="noStrike">
                <a:solidFill>
                  <a:srgbClr val="ffffff"/>
                </a:solidFill>
                <a:latin typeface="Montserrat"/>
                <a:ea typeface="Montserrat"/>
              </a:rPr>
              <a:t>aqui </a:t>
            </a:r>
            <a:r>
              <a:rPr b="0" lang="pt-BR" sz="1800" spc="-1" strike="noStrike">
                <a:solidFill>
                  <a:srgbClr val="ffffff"/>
                </a:solidFill>
                <a:latin typeface="Montserrat"/>
                <a:ea typeface="Montserrat"/>
              </a:rPr>
              <a:t>Digi</a:t>
            </a:r>
            <a:r>
              <a:rPr b="0" lang="pt-BR" sz="1800" spc="-1" strike="noStrike">
                <a:solidFill>
                  <a:srgbClr val="ffffff"/>
                </a:solidFill>
                <a:latin typeface="Montserrat"/>
                <a:ea typeface="Montserrat"/>
              </a:rPr>
              <a:t>te </a:t>
            </a:r>
            <a:r>
              <a:rPr b="0" lang="pt-BR" sz="1800" spc="-1" strike="noStrike">
                <a:solidFill>
                  <a:srgbClr val="ffffff"/>
                </a:solidFill>
                <a:latin typeface="Montserrat"/>
                <a:ea typeface="Montserrat"/>
              </a:rPr>
              <a:t>seu </a:t>
            </a:r>
            <a:r>
              <a:rPr b="0" lang="pt-BR" sz="1800" spc="-1" strike="noStrike">
                <a:solidFill>
                  <a:srgbClr val="ffffff"/>
                </a:solidFill>
                <a:latin typeface="Montserrat"/>
                <a:ea typeface="Montserrat"/>
              </a:rPr>
              <a:t>text</a:t>
            </a:r>
            <a:r>
              <a:rPr b="0" lang="pt-BR" sz="1800" spc="-1" strike="noStrike">
                <a:solidFill>
                  <a:srgbClr val="ffffff"/>
                </a:solidFill>
                <a:latin typeface="Montserrat"/>
                <a:ea typeface="Montserrat"/>
              </a:rPr>
              <a:t>o </a:t>
            </a:r>
            <a:r>
              <a:rPr b="0" lang="pt-BR" sz="1800" spc="-1" strike="noStrike">
                <a:solidFill>
                  <a:srgbClr val="ffffff"/>
                </a:solidFill>
                <a:latin typeface="Montserrat"/>
                <a:ea typeface="Montserrat"/>
              </a:rPr>
              <a:t>aqui </a:t>
            </a:r>
            <a:endParaRPr b="0" lang="pt-BR" sz="1800" spc="-1" strike="noStrike">
              <a:solidFill>
                <a:srgbClr val="000000"/>
              </a:solidFill>
              <a:latin typeface="Arial"/>
            </a:endParaRPr>
          </a:p>
        </p:txBody>
      </p:sp>
      <p:sp>
        <p:nvSpPr>
          <p:cNvPr id="681" name="TextShape 3"/>
          <p:cNvSpPr txBox="1"/>
          <p:nvPr/>
        </p:nvSpPr>
        <p:spPr>
          <a:xfrm>
            <a:off x="6451200" y="1924920"/>
            <a:ext cx="2304720" cy="1797120"/>
          </a:xfrm>
          <a:prstGeom prst="rect">
            <a:avLst/>
          </a:prstGeom>
          <a:noFill/>
          <a:ln>
            <a:noFill/>
          </a:ln>
        </p:spPr>
        <p:txBody>
          <a:bodyPr tIns="91440" bIns="91440">
            <a:noAutofit/>
          </a:bodyPr>
          <a:p>
            <a:pPr>
              <a:lnSpc>
                <a:spcPct val="115000"/>
              </a:lnSpc>
              <a:spcAft>
                <a:spcPts val="1599"/>
              </a:spcAft>
              <a:tabLst>
                <a:tab algn="l" pos="0"/>
              </a:tabLst>
            </a:pPr>
            <a:r>
              <a:rPr b="0" lang="pt-BR" sz="1100" spc="-1" strike="noStrike">
                <a:solidFill>
                  <a:srgbClr val="1b212c"/>
                </a:solidFill>
                <a:latin typeface="Lato"/>
                <a:ea typeface="Lato"/>
              </a:rPr>
              <a:t>Digite seu texto aqui Digite seu texto aqui Digite seu texto aqui Digite seu texto aqui Digite seu texto aqui Digite seu texto aqui Digite seu texto aqui Digite seu texto aqui Digite seu texto aqui Digite seu texto aqui.</a:t>
            </a:r>
            <a:endParaRPr b="0" lang="pt-BR" sz="1100" spc="-1" strike="noStrike">
              <a:solidFill>
                <a:srgbClr val="000000"/>
              </a:solidFill>
              <a:latin typeface="Arial"/>
            </a:endParaRPr>
          </a:p>
        </p:txBody>
      </p:sp>
      <p:grpSp>
        <p:nvGrpSpPr>
          <p:cNvPr id="682" name="Group 4"/>
          <p:cNvGrpSpPr/>
          <p:nvPr/>
        </p:nvGrpSpPr>
        <p:grpSpPr>
          <a:xfrm>
            <a:off x="3895560" y="891720"/>
            <a:ext cx="1402920" cy="3361320"/>
            <a:chOff x="3895560" y="891720"/>
            <a:chExt cx="1402920" cy="3361320"/>
          </a:xfrm>
        </p:grpSpPr>
        <p:sp>
          <p:nvSpPr>
            <p:cNvPr id="683" name="CustomShape 5"/>
            <p:cNvSpPr/>
            <p:nvPr/>
          </p:nvSpPr>
          <p:spPr>
            <a:xfrm rot="10800000">
              <a:off x="3895920" y="3133440"/>
              <a:ext cx="1402560" cy="1119600"/>
            </a:xfrm>
            <a:prstGeom prst="round2SameRect">
              <a:avLst>
                <a:gd name="adj1" fmla="val 16667"/>
                <a:gd name="adj2" fmla="val 0"/>
              </a:avLst>
            </a:prstGeom>
            <a:solidFill>
              <a:srgbClr val="e7e7e7"/>
            </a:solidFill>
            <a:ln>
              <a:noFill/>
            </a:ln>
          </p:spPr>
          <p:style>
            <a:lnRef idx="0"/>
            <a:fillRef idx="0"/>
            <a:effectRef idx="0"/>
            <a:fontRef idx="minor"/>
          </p:style>
        </p:sp>
        <p:sp>
          <p:nvSpPr>
            <p:cNvPr id="684" name="CustomShape 6"/>
            <p:cNvSpPr/>
            <p:nvPr/>
          </p:nvSpPr>
          <p:spPr>
            <a:xfrm rot="5400000">
              <a:off x="4033080" y="3324960"/>
              <a:ext cx="623520" cy="894600"/>
            </a:xfrm>
            <a:prstGeom prst="triangle">
              <a:avLst>
                <a:gd name="adj" fmla="val 27359"/>
              </a:avLst>
            </a:prstGeom>
            <a:solidFill>
              <a:srgbClr val="cccccc"/>
            </a:solidFill>
            <a:ln>
              <a:noFill/>
            </a:ln>
          </p:spPr>
          <p:style>
            <a:lnRef idx="0"/>
            <a:fillRef idx="0"/>
            <a:effectRef idx="0"/>
            <a:fontRef idx="minor"/>
          </p:style>
        </p:sp>
        <p:sp>
          <p:nvSpPr>
            <p:cNvPr id="685" name="CustomShape 7"/>
            <p:cNvSpPr/>
            <p:nvPr/>
          </p:nvSpPr>
          <p:spPr>
            <a:xfrm>
              <a:off x="3895560" y="891720"/>
              <a:ext cx="1402560" cy="1119600"/>
            </a:xfrm>
            <a:prstGeom prst="round2SameRect">
              <a:avLst>
                <a:gd name="adj1" fmla="val 16667"/>
                <a:gd name="adj2" fmla="val 0"/>
              </a:avLst>
            </a:prstGeom>
            <a:solidFill>
              <a:srgbClr val="e7e7e7"/>
            </a:solidFill>
            <a:ln>
              <a:noFill/>
            </a:ln>
          </p:spPr>
          <p:style>
            <a:lnRef idx="0"/>
            <a:fillRef idx="0"/>
            <a:effectRef idx="0"/>
            <a:fontRef idx="minor"/>
          </p:style>
        </p:sp>
      </p:grpSp>
      <p:grpSp>
        <p:nvGrpSpPr>
          <p:cNvPr id="686" name="Group 8"/>
          <p:cNvGrpSpPr/>
          <p:nvPr/>
        </p:nvGrpSpPr>
        <p:grpSpPr>
          <a:xfrm>
            <a:off x="3491280" y="1465560"/>
            <a:ext cx="2320920" cy="2246760"/>
            <a:chOff x="3491280" y="1465560"/>
            <a:chExt cx="2320920" cy="2246760"/>
          </a:xfrm>
        </p:grpSpPr>
        <p:sp>
          <p:nvSpPr>
            <p:cNvPr id="687" name="CustomShape 9"/>
            <p:cNvSpPr/>
            <p:nvPr/>
          </p:nvSpPr>
          <p:spPr>
            <a:xfrm>
              <a:off x="3491280" y="1500840"/>
              <a:ext cx="2211480" cy="2211480"/>
            </a:xfrm>
            <a:prstGeom prst="ellipse">
              <a:avLst/>
            </a:prstGeom>
            <a:solidFill>
              <a:srgbClr val="999999"/>
            </a:solidFill>
            <a:ln>
              <a:noFill/>
            </a:ln>
          </p:spPr>
          <p:style>
            <a:lnRef idx="0"/>
            <a:fillRef idx="0"/>
            <a:effectRef idx="0"/>
            <a:fontRef idx="minor"/>
          </p:style>
        </p:sp>
        <p:grpSp>
          <p:nvGrpSpPr>
            <p:cNvPr id="688" name="Group 10"/>
            <p:cNvGrpSpPr/>
            <p:nvPr/>
          </p:nvGrpSpPr>
          <p:grpSpPr>
            <a:xfrm>
              <a:off x="3491280" y="1465560"/>
              <a:ext cx="2320920" cy="2211480"/>
              <a:chOff x="3491280" y="1465560"/>
              <a:chExt cx="2320920" cy="2211480"/>
            </a:xfrm>
          </p:grpSpPr>
          <p:sp>
            <p:nvSpPr>
              <p:cNvPr id="689" name="CustomShape 11"/>
              <p:cNvSpPr/>
              <p:nvPr/>
            </p:nvSpPr>
            <p:spPr>
              <a:xfrm>
                <a:off x="3491280" y="1465560"/>
                <a:ext cx="2211480" cy="2211480"/>
              </a:xfrm>
              <a:prstGeom prst="ellipse">
                <a:avLst/>
              </a:prstGeom>
              <a:solidFill>
                <a:srgbClr val="d9d9d9"/>
              </a:solidFill>
              <a:ln>
                <a:noFill/>
              </a:ln>
            </p:spPr>
            <p:style>
              <a:lnRef idx="0"/>
              <a:fillRef idx="0"/>
              <a:effectRef idx="0"/>
              <a:fontRef idx="minor"/>
            </p:style>
          </p:sp>
          <p:sp>
            <p:nvSpPr>
              <p:cNvPr id="690" name="CustomShape 12"/>
              <p:cNvSpPr/>
              <p:nvPr/>
            </p:nvSpPr>
            <p:spPr>
              <a:xfrm>
                <a:off x="5583960" y="2457000"/>
                <a:ext cx="228240" cy="228240"/>
              </a:xfrm>
              <a:prstGeom prst="flowChartDelay">
                <a:avLst/>
              </a:prstGeom>
              <a:solidFill>
                <a:srgbClr val="d9d9d9"/>
              </a:solidFill>
              <a:ln>
                <a:noFill/>
              </a:ln>
            </p:spPr>
            <p:style>
              <a:lnRef idx="0"/>
              <a:fillRef idx="0"/>
              <a:effectRef idx="0"/>
              <a:fontRef idx="minor"/>
            </p:style>
          </p:sp>
        </p:grpSp>
      </p:grpSp>
      <p:sp>
        <p:nvSpPr>
          <p:cNvPr id="691" name="CustomShape 13"/>
          <p:cNvSpPr/>
          <p:nvPr/>
        </p:nvSpPr>
        <p:spPr>
          <a:xfrm>
            <a:off x="3625560" y="1605600"/>
            <a:ext cx="1944000" cy="1940400"/>
          </a:xfrm>
          <a:prstGeom prst="ellipse">
            <a:avLst/>
          </a:prstGeom>
          <a:blipFill rotWithShape="0">
            <a:blip r:embed="rId1"/>
            <a:stretch>
              <a:fillRect l="-731986" t="-954668" r="674400" b="563913"/>
            </a:stretch>
          </a:blipFill>
          <a:ln w="28440">
            <a:solidFill>
              <a:srgbClr val="ffffff"/>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2" name="TextShape 1"/>
          <p:cNvSpPr txBox="1"/>
          <p:nvPr/>
        </p:nvSpPr>
        <p:spPr>
          <a:xfrm>
            <a:off x="1297440" y="459360"/>
            <a:ext cx="3005280" cy="510480"/>
          </a:xfrm>
          <a:prstGeom prst="rect">
            <a:avLst/>
          </a:prstGeom>
          <a:noFill/>
          <a:ln>
            <a:noFill/>
          </a:ln>
        </p:spPr>
        <p:txBody>
          <a:bodyPr tIns="91440" bIns="91440">
            <a:noAutofit/>
          </a:bodyPr>
          <a:p>
            <a:pPr>
              <a:lnSpc>
                <a:spcPct val="100000"/>
              </a:lnSpc>
              <a:tabLst>
                <a:tab algn="l" pos="0"/>
              </a:tabLst>
            </a:pPr>
            <a:r>
              <a:rPr b="0" lang="pt-BR" sz="1000" spc="-1" strike="noStrike">
                <a:solidFill>
                  <a:srgbClr val="ffffff"/>
                </a:solidFill>
                <a:latin typeface="Montserrat"/>
                <a:ea typeface="Montserrat"/>
              </a:rPr>
              <a:t>Spotl</a:t>
            </a:r>
            <a:r>
              <a:rPr b="0" lang="pt-BR" sz="1000" spc="-1" strike="noStrike">
                <a:solidFill>
                  <a:srgbClr val="ffffff"/>
                </a:solidFill>
                <a:latin typeface="Montserrat"/>
                <a:ea typeface="Montserrat"/>
              </a:rPr>
              <a:t>ight </a:t>
            </a:r>
            <a:r>
              <a:rPr b="0" lang="pt-BR" sz="1000" spc="-1" strike="noStrike">
                <a:solidFill>
                  <a:srgbClr val="ffffff"/>
                </a:solidFill>
                <a:latin typeface="Montserrat"/>
                <a:ea typeface="Montserrat"/>
              </a:rPr>
              <a:t>em </a:t>
            </a:r>
            <a:r>
              <a:rPr b="0" lang="pt-BR" sz="1000" spc="-1" strike="noStrike">
                <a:solidFill>
                  <a:srgbClr val="ffffff"/>
                </a:solidFill>
                <a:latin typeface="Montserrat"/>
                <a:ea typeface="Montserrat"/>
              </a:rPr>
              <a:t>wear</a:t>
            </a:r>
            <a:r>
              <a:rPr b="0" lang="pt-BR" sz="1000" spc="-1" strike="noStrike">
                <a:solidFill>
                  <a:srgbClr val="ffffff"/>
                </a:solidFill>
                <a:latin typeface="Montserrat"/>
                <a:ea typeface="Montserrat"/>
              </a:rPr>
              <a:t>ables</a:t>
            </a:r>
            <a:endParaRPr b="0" lang="pt-BR" sz="1000" spc="-1" strike="noStrike">
              <a:solidFill>
                <a:srgbClr val="000000"/>
              </a:solidFill>
              <a:latin typeface="Arial"/>
            </a:endParaRPr>
          </a:p>
        </p:txBody>
      </p:sp>
      <p:sp>
        <p:nvSpPr>
          <p:cNvPr id="693" name="TextShape 2"/>
          <p:cNvSpPr txBox="1"/>
          <p:nvPr/>
        </p:nvSpPr>
        <p:spPr>
          <a:xfrm>
            <a:off x="361080" y="1924920"/>
            <a:ext cx="2304720" cy="1797120"/>
          </a:xfrm>
          <a:prstGeom prst="rect">
            <a:avLst/>
          </a:prstGeom>
          <a:noFill/>
          <a:ln>
            <a:noFill/>
          </a:ln>
        </p:spPr>
        <p:txBody>
          <a:bodyPr tIns="91440" bIns="91440">
            <a:noAutofit/>
          </a:bodyPr>
          <a:p>
            <a:pPr>
              <a:lnSpc>
                <a:spcPct val="115000"/>
              </a:lnSpc>
              <a:spcAft>
                <a:spcPts val="1599"/>
              </a:spcAft>
              <a:tabLst>
                <a:tab algn="l" pos="0"/>
              </a:tabLst>
            </a:pPr>
            <a:r>
              <a:rPr b="0" lang="pt-BR" sz="1800" spc="-1" strike="noStrike">
                <a:solidFill>
                  <a:srgbClr val="ffffff"/>
                </a:solidFill>
                <a:latin typeface="Montserrat"/>
                <a:ea typeface="Montserrat"/>
              </a:rPr>
              <a:t>D</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g</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s</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x</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o</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a</a:t>
            </a:r>
            <a:r>
              <a:rPr b="0" lang="pt-BR" sz="1800" spc="-1" strike="noStrike">
                <a:solidFill>
                  <a:srgbClr val="ffffff"/>
                </a:solidFill>
                <a:latin typeface="Montserrat"/>
                <a:ea typeface="Montserrat"/>
              </a:rPr>
              <a:t>q</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i </a:t>
            </a:r>
            <a:r>
              <a:rPr b="0" lang="pt-BR" sz="1800" spc="-1" strike="noStrike">
                <a:solidFill>
                  <a:srgbClr val="ffffff"/>
                </a:solidFill>
                <a:latin typeface="Montserrat"/>
                <a:ea typeface="Montserrat"/>
              </a:rPr>
              <a:t>D</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g</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s</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x</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o</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a</a:t>
            </a:r>
            <a:r>
              <a:rPr b="0" lang="pt-BR" sz="1800" spc="-1" strike="noStrike">
                <a:solidFill>
                  <a:srgbClr val="ffffff"/>
                </a:solidFill>
                <a:latin typeface="Montserrat"/>
                <a:ea typeface="Montserrat"/>
              </a:rPr>
              <a:t>q</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i </a:t>
            </a:r>
            <a:r>
              <a:rPr b="0" lang="pt-BR" sz="1800" spc="-1" strike="noStrike">
                <a:solidFill>
                  <a:srgbClr val="ffffff"/>
                </a:solidFill>
                <a:latin typeface="Montserrat"/>
                <a:ea typeface="Montserrat"/>
              </a:rPr>
              <a:t>D</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g</a:t>
            </a:r>
            <a:r>
              <a:rPr b="0" lang="pt-BR" sz="1800" spc="-1" strike="noStrike">
                <a:solidFill>
                  <a:srgbClr val="ffffff"/>
                </a:solidFill>
                <a:latin typeface="Montserrat"/>
                <a:ea typeface="Montserrat"/>
              </a:rPr>
              <a:t>i</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s</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e</a:t>
            </a:r>
            <a:r>
              <a:rPr b="0" lang="pt-BR" sz="1800" spc="-1" strike="noStrike">
                <a:solidFill>
                  <a:srgbClr val="ffffff"/>
                </a:solidFill>
                <a:latin typeface="Montserrat"/>
                <a:ea typeface="Montserrat"/>
              </a:rPr>
              <a:t>x</a:t>
            </a:r>
            <a:r>
              <a:rPr b="0" lang="pt-BR" sz="1800" spc="-1" strike="noStrike">
                <a:solidFill>
                  <a:srgbClr val="ffffff"/>
                </a:solidFill>
                <a:latin typeface="Montserrat"/>
                <a:ea typeface="Montserrat"/>
              </a:rPr>
              <a:t>t</a:t>
            </a:r>
            <a:r>
              <a:rPr b="0" lang="pt-BR" sz="1800" spc="-1" strike="noStrike">
                <a:solidFill>
                  <a:srgbClr val="ffffff"/>
                </a:solidFill>
                <a:latin typeface="Montserrat"/>
                <a:ea typeface="Montserrat"/>
              </a:rPr>
              <a:t>o</a:t>
            </a:r>
            <a:r>
              <a:rPr b="0" lang="pt-BR" sz="1800" spc="-1" strike="noStrike">
                <a:solidFill>
                  <a:srgbClr val="ffffff"/>
                </a:solidFill>
                <a:latin typeface="Montserrat"/>
                <a:ea typeface="Montserrat"/>
              </a:rPr>
              <a:t> </a:t>
            </a:r>
            <a:r>
              <a:rPr b="0" lang="pt-BR" sz="1800" spc="-1" strike="noStrike">
                <a:solidFill>
                  <a:srgbClr val="ffffff"/>
                </a:solidFill>
                <a:latin typeface="Montserrat"/>
                <a:ea typeface="Montserrat"/>
              </a:rPr>
              <a:t>a</a:t>
            </a:r>
            <a:r>
              <a:rPr b="0" lang="pt-BR" sz="1800" spc="-1" strike="noStrike">
                <a:solidFill>
                  <a:srgbClr val="ffffff"/>
                </a:solidFill>
                <a:latin typeface="Montserrat"/>
                <a:ea typeface="Montserrat"/>
              </a:rPr>
              <a:t>q</a:t>
            </a:r>
            <a:r>
              <a:rPr b="0" lang="pt-BR" sz="1800" spc="-1" strike="noStrike">
                <a:solidFill>
                  <a:srgbClr val="ffffff"/>
                </a:solidFill>
                <a:latin typeface="Montserrat"/>
                <a:ea typeface="Montserrat"/>
              </a:rPr>
              <a:t>u</a:t>
            </a:r>
            <a:r>
              <a:rPr b="0" lang="pt-BR" sz="1800" spc="-1" strike="noStrike">
                <a:solidFill>
                  <a:srgbClr val="ffffff"/>
                </a:solidFill>
                <a:latin typeface="Montserrat"/>
                <a:ea typeface="Montserrat"/>
              </a:rPr>
              <a:t>i </a:t>
            </a:r>
            <a:endParaRPr b="0" lang="pt-BR" sz="1800" spc="-1" strike="noStrike">
              <a:solidFill>
                <a:srgbClr val="000000"/>
              </a:solidFill>
              <a:latin typeface="Arial"/>
            </a:endParaRPr>
          </a:p>
        </p:txBody>
      </p:sp>
      <p:sp>
        <p:nvSpPr>
          <p:cNvPr id="694" name="TextShape 3"/>
          <p:cNvSpPr txBox="1"/>
          <p:nvPr/>
        </p:nvSpPr>
        <p:spPr>
          <a:xfrm>
            <a:off x="6451200" y="1924920"/>
            <a:ext cx="2304720" cy="1797120"/>
          </a:xfrm>
          <a:prstGeom prst="rect">
            <a:avLst/>
          </a:prstGeom>
          <a:noFill/>
          <a:ln>
            <a:noFill/>
          </a:ln>
        </p:spPr>
        <p:txBody>
          <a:bodyPr tIns="91440" bIns="91440">
            <a:noAutofit/>
          </a:bodyPr>
          <a:p>
            <a:pPr>
              <a:lnSpc>
                <a:spcPct val="115000"/>
              </a:lnSpc>
              <a:spcAft>
                <a:spcPts val="1599"/>
              </a:spcAft>
              <a:tabLst>
                <a:tab algn="l" pos="0"/>
              </a:tabLst>
            </a:pPr>
            <a:r>
              <a:rPr b="0" lang="pt-BR" sz="1100" spc="-1" strike="noStrike">
                <a:solidFill>
                  <a:srgbClr val="1b212c"/>
                </a:solidFill>
                <a:latin typeface="Lato"/>
                <a:ea typeface="Lato"/>
              </a:rPr>
              <a:t>Digite seu texto aqui Digite seu texto aqui Digite seu texto aqui Digite seu texto aqui Digite seu texto aqui Digite seu texto aqui Digite seu texto aqui Digite seu texto aqui Digite seu texto aqui Digite seu texto aqui.</a:t>
            </a:r>
            <a:endParaRPr b="0" lang="pt-BR" sz="1100" spc="-1" strike="noStrike">
              <a:solidFill>
                <a:srgbClr val="000000"/>
              </a:solidFill>
              <a:latin typeface="Arial"/>
            </a:endParaRPr>
          </a:p>
        </p:txBody>
      </p:sp>
      <p:grpSp>
        <p:nvGrpSpPr>
          <p:cNvPr id="695" name="Group 4"/>
          <p:cNvGrpSpPr/>
          <p:nvPr/>
        </p:nvGrpSpPr>
        <p:grpSpPr>
          <a:xfrm>
            <a:off x="3593520" y="890640"/>
            <a:ext cx="2115360" cy="3361320"/>
            <a:chOff x="3593520" y="890640"/>
            <a:chExt cx="2115360" cy="3361320"/>
          </a:xfrm>
        </p:grpSpPr>
        <p:sp>
          <p:nvSpPr>
            <p:cNvPr id="696" name="CustomShape 5"/>
            <p:cNvSpPr/>
            <p:nvPr/>
          </p:nvSpPr>
          <p:spPr>
            <a:xfrm rot="10800000">
              <a:off x="3893400" y="3132360"/>
              <a:ext cx="1402920" cy="1119600"/>
            </a:xfrm>
            <a:prstGeom prst="round2SameRect">
              <a:avLst>
                <a:gd name="adj1" fmla="val 16667"/>
                <a:gd name="adj2" fmla="val 0"/>
              </a:avLst>
            </a:prstGeom>
            <a:solidFill>
              <a:srgbClr val="e7e7e7"/>
            </a:solidFill>
            <a:ln>
              <a:noFill/>
            </a:ln>
          </p:spPr>
          <p:style>
            <a:lnRef idx="0"/>
            <a:fillRef idx="0"/>
            <a:effectRef idx="0"/>
            <a:fontRef idx="minor"/>
          </p:style>
        </p:sp>
        <p:sp>
          <p:nvSpPr>
            <p:cNvPr id="697" name="CustomShape 6"/>
            <p:cNvSpPr/>
            <p:nvPr/>
          </p:nvSpPr>
          <p:spPr>
            <a:xfrm rot="5400000">
              <a:off x="4029120" y="3323880"/>
              <a:ext cx="623520" cy="894600"/>
            </a:xfrm>
            <a:prstGeom prst="triangle">
              <a:avLst>
                <a:gd name="adj" fmla="val 27359"/>
              </a:avLst>
            </a:prstGeom>
            <a:solidFill>
              <a:srgbClr val="cccccc"/>
            </a:solidFill>
            <a:ln>
              <a:noFill/>
            </a:ln>
          </p:spPr>
          <p:style>
            <a:lnRef idx="0"/>
            <a:fillRef idx="0"/>
            <a:effectRef idx="0"/>
            <a:fontRef idx="minor"/>
          </p:style>
        </p:sp>
        <p:sp>
          <p:nvSpPr>
            <p:cNvPr id="698" name="CustomShape 7"/>
            <p:cNvSpPr/>
            <p:nvPr/>
          </p:nvSpPr>
          <p:spPr>
            <a:xfrm>
              <a:off x="3893400" y="890640"/>
              <a:ext cx="1402920" cy="1119600"/>
            </a:xfrm>
            <a:prstGeom prst="round2SameRect">
              <a:avLst>
                <a:gd name="adj1" fmla="val 16667"/>
                <a:gd name="adj2" fmla="val 0"/>
              </a:avLst>
            </a:prstGeom>
            <a:solidFill>
              <a:srgbClr val="e7e7e7"/>
            </a:solidFill>
            <a:ln>
              <a:noFill/>
            </a:ln>
          </p:spPr>
          <p:style>
            <a:lnRef idx="0"/>
            <a:fillRef idx="0"/>
            <a:effectRef idx="0"/>
            <a:fontRef idx="minor"/>
          </p:style>
        </p:sp>
        <p:sp>
          <p:nvSpPr>
            <p:cNvPr id="699" name="CustomShape 8"/>
            <p:cNvSpPr/>
            <p:nvPr/>
          </p:nvSpPr>
          <p:spPr>
            <a:xfrm>
              <a:off x="3593520" y="1591920"/>
              <a:ext cx="2002320" cy="2215440"/>
            </a:xfrm>
            <a:prstGeom prst="roundRect">
              <a:avLst>
                <a:gd name="adj" fmla="val 10240"/>
              </a:avLst>
            </a:prstGeom>
            <a:solidFill>
              <a:srgbClr val="999999"/>
            </a:solidFill>
            <a:ln>
              <a:noFill/>
            </a:ln>
          </p:spPr>
          <p:style>
            <a:lnRef idx="0"/>
            <a:fillRef idx="0"/>
            <a:effectRef idx="0"/>
            <a:fontRef idx="minor"/>
          </p:style>
        </p:sp>
        <p:sp>
          <p:nvSpPr>
            <p:cNvPr id="700" name="CustomShape 9"/>
            <p:cNvSpPr/>
            <p:nvPr/>
          </p:nvSpPr>
          <p:spPr>
            <a:xfrm>
              <a:off x="5480640" y="2509200"/>
              <a:ext cx="228240" cy="228600"/>
            </a:xfrm>
            <a:prstGeom prst="flowChartDelay">
              <a:avLst/>
            </a:prstGeom>
            <a:solidFill>
              <a:srgbClr val="d9d9d9"/>
            </a:solidFill>
            <a:ln>
              <a:noFill/>
            </a:ln>
          </p:spPr>
          <p:style>
            <a:lnRef idx="0"/>
            <a:fillRef idx="0"/>
            <a:effectRef idx="0"/>
            <a:fontRef idx="minor"/>
          </p:style>
        </p:sp>
        <p:sp>
          <p:nvSpPr>
            <p:cNvPr id="701" name="CustomShape 10"/>
            <p:cNvSpPr/>
            <p:nvPr/>
          </p:nvSpPr>
          <p:spPr>
            <a:xfrm>
              <a:off x="3593520" y="1494000"/>
              <a:ext cx="2002320" cy="2277720"/>
            </a:xfrm>
            <a:prstGeom prst="roundRect">
              <a:avLst>
                <a:gd name="adj" fmla="val 10240"/>
              </a:avLst>
            </a:prstGeom>
            <a:solidFill>
              <a:srgbClr val="d9d9d9"/>
            </a:solidFill>
            <a:ln>
              <a:noFill/>
            </a:ln>
          </p:spPr>
          <p:style>
            <a:lnRef idx="0"/>
            <a:fillRef idx="0"/>
            <a:effectRef idx="0"/>
            <a:fontRef idx="minor"/>
          </p:style>
        </p:sp>
      </p:grpSp>
      <p:sp>
        <p:nvSpPr>
          <p:cNvPr id="702" name="CustomShape 11"/>
          <p:cNvSpPr/>
          <p:nvPr/>
        </p:nvSpPr>
        <p:spPr>
          <a:xfrm>
            <a:off x="3675960" y="1576800"/>
            <a:ext cx="1838520" cy="2130120"/>
          </a:xfrm>
          <a:prstGeom prst="roundRect">
            <a:avLst>
              <a:gd name="adj" fmla="val 7794"/>
            </a:avLst>
          </a:prstGeom>
          <a:blipFill rotWithShape="0">
            <a:blip r:embed="rId1"/>
            <a:stretch>
              <a:fillRect l="-706306" t="890724" r="689200" b="670096"/>
            </a:stretch>
          </a:blipFill>
          <a:ln w="28440">
            <a:solidFill>
              <a:srgbClr val="ffffff"/>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03" name="" descr=""/>
          <p:cNvPicPr/>
          <p:nvPr/>
        </p:nvPicPr>
        <p:blipFill>
          <a:blip r:embed="rId1"/>
          <a:stretch/>
        </p:blipFill>
        <p:spPr>
          <a:xfrm>
            <a:off x="0" y="1080"/>
            <a:ext cx="9144000" cy="1924560"/>
          </a:xfrm>
          <a:prstGeom prst="rect">
            <a:avLst/>
          </a:prstGeom>
          <a:ln>
            <a:noFill/>
          </a:ln>
        </p:spPr>
      </p:pic>
      <p:pic>
        <p:nvPicPr>
          <p:cNvPr id="704" name="Google Shape;764;p41_1" descr=""/>
          <p:cNvPicPr/>
          <p:nvPr/>
        </p:nvPicPr>
        <p:blipFill>
          <a:blip r:embed="rId2"/>
          <a:stretch/>
        </p:blipFill>
        <p:spPr>
          <a:xfrm>
            <a:off x="8342640" y="4321080"/>
            <a:ext cx="549720" cy="549720"/>
          </a:xfrm>
          <a:prstGeom prst="rect">
            <a:avLst/>
          </a:prstGeom>
          <a:ln>
            <a:noFill/>
          </a:ln>
        </p:spPr>
      </p:pic>
      <p:sp>
        <p:nvSpPr>
          <p:cNvPr id="705" name="TextShape 1"/>
          <p:cNvSpPr txBox="1"/>
          <p:nvPr/>
        </p:nvSpPr>
        <p:spPr>
          <a:xfrm>
            <a:off x="5257440" y="393840"/>
            <a:ext cx="3742560" cy="913680"/>
          </a:xfrm>
          <a:prstGeom prst="rect">
            <a:avLst/>
          </a:prstGeom>
          <a:noFill/>
          <a:ln>
            <a:noFill/>
          </a:ln>
        </p:spPr>
        <p:txBody>
          <a:bodyPr tIns="91440" bIns="91440">
            <a:noAutofit/>
          </a:bodyPr>
          <a:p>
            <a:pPr algn="r">
              <a:lnSpc>
                <a:spcPct val="100000"/>
              </a:lnSpc>
              <a:tabLst>
                <a:tab algn="l" pos="0"/>
              </a:tabLst>
            </a:pPr>
            <a:r>
              <a:rPr b="0" lang="pt-BR" sz="2400" spc="-1" strike="noStrike">
                <a:solidFill>
                  <a:srgbClr val="ffffff"/>
                </a:solidFill>
                <a:latin typeface="Montserrat"/>
                <a:ea typeface="Montserrat"/>
              </a:rPr>
              <a:t>Cro</a:t>
            </a:r>
            <a:r>
              <a:rPr b="0" lang="pt-BR" sz="2400" spc="-1" strike="noStrike">
                <a:solidFill>
                  <a:srgbClr val="ffffff"/>
                </a:solidFill>
                <a:latin typeface="Montserrat"/>
                <a:ea typeface="Montserrat"/>
              </a:rPr>
              <a:t>nogr</a:t>
            </a:r>
            <a:r>
              <a:rPr b="0" lang="pt-BR" sz="2400" spc="-1" strike="noStrike">
                <a:solidFill>
                  <a:srgbClr val="ffffff"/>
                </a:solidFill>
                <a:latin typeface="Montserrat"/>
                <a:ea typeface="Montserrat"/>
              </a:rPr>
              <a:t>ama </a:t>
            </a:r>
            <a:r>
              <a:rPr b="0" lang="pt-BR" sz="2400" spc="-1" strike="noStrike">
                <a:solidFill>
                  <a:srgbClr val="ffffff"/>
                </a:solidFill>
                <a:latin typeface="Montserrat"/>
                <a:ea typeface="Montserrat"/>
              </a:rPr>
              <a:t>do </a:t>
            </a:r>
            <a:r>
              <a:rPr b="0" lang="pt-BR" sz="2400" spc="-1" strike="noStrike">
                <a:solidFill>
                  <a:srgbClr val="ffffff"/>
                </a:solidFill>
                <a:latin typeface="Montserrat"/>
                <a:ea typeface="Montserrat"/>
              </a:rPr>
              <a:t>proj</a:t>
            </a:r>
            <a:r>
              <a:rPr b="0" lang="pt-BR" sz="2400" spc="-1" strike="noStrike">
                <a:solidFill>
                  <a:srgbClr val="ffffff"/>
                </a:solidFill>
                <a:latin typeface="Montserrat"/>
                <a:ea typeface="Montserrat"/>
              </a:rPr>
              <a:t>eto</a:t>
            </a:r>
            <a:endParaRPr b="0" lang="pt-BR" sz="2400" spc="-1" strike="noStrike">
              <a:solidFill>
                <a:srgbClr val="000000"/>
              </a:solidFill>
              <a:latin typeface="Arial"/>
            </a:endParaRPr>
          </a:p>
        </p:txBody>
      </p:sp>
      <p:sp>
        <p:nvSpPr>
          <p:cNvPr id="706" name="CustomShape 2"/>
          <p:cNvSpPr/>
          <p:nvPr/>
        </p:nvSpPr>
        <p:spPr>
          <a:xfrm>
            <a:off x="1761480" y="2076840"/>
            <a:ext cx="638640" cy="659520"/>
          </a:xfrm>
          <a:custGeom>
            <a:avLst/>
            <a:gdLst/>
            <a:ahLst/>
            <a:rect l="l" t="t" r="r" b="b"/>
            <a:pathLst>
              <a:path w="21600" h="21600">
                <a:moveTo>
                  <a:pt x="0" y="0"/>
                </a:moveTo>
                <a:lnTo>
                  <a:pt x="21600" y="21600"/>
                </a:lnTo>
              </a:path>
            </a:pathLst>
          </a:custGeom>
          <a:noFill/>
          <a:ln w="9360">
            <a:solidFill>
              <a:srgbClr val="ffffff"/>
            </a:solidFill>
            <a:round/>
          </a:ln>
        </p:spPr>
        <p:style>
          <a:lnRef idx="0"/>
          <a:fillRef idx="0"/>
          <a:effectRef idx="0"/>
          <a:fontRef idx="minor"/>
        </p:style>
      </p:sp>
      <p:sp>
        <p:nvSpPr>
          <p:cNvPr id="707" name="CustomShape 3"/>
          <p:cNvSpPr/>
          <p:nvPr/>
        </p:nvSpPr>
        <p:spPr>
          <a:xfrm flipH="1">
            <a:off x="1227240" y="2615760"/>
            <a:ext cx="1184760" cy="127800"/>
          </a:xfrm>
          <a:prstGeom prst="parallelogram">
            <a:avLst>
              <a:gd name="adj" fmla="val 96952"/>
            </a:avLst>
          </a:prstGeom>
          <a:solidFill>
            <a:srgbClr val="ffffff"/>
          </a:solidFill>
          <a:ln>
            <a:noFill/>
          </a:ln>
        </p:spPr>
        <p:style>
          <a:lnRef idx="0"/>
          <a:fillRef idx="0"/>
          <a:effectRef idx="0"/>
          <a:fontRef idx="minor"/>
        </p:style>
      </p:sp>
      <p:sp>
        <p:nvSpPr>
          <p:cNvPr id="708" name="CustomShape 4"/>
          <p:cNvSpPr/>
          <p:nvPr/>
        </p:nvSpPr>
        <p:spPr>
          <a:xfrm>
            <a:off x="1227600" y="2757240"/>
            <a:ext cx="1184760" cy="127800"/>
          </a:xfrm>
          <a:prstGeom prst="parallelogram">
            <a:avLst>
              <a:gd name="adj" fmla="val 96952"/>
            </a:avLst>
          </a:prstGeom>
          <a:solidFill>
            <a:srgbClr val="d9d9d9"/>
          </a:solidFill>
          <a:ln>
            <a:noFill/>
          </a:ln>
        </p:spPr>
        <p:style>
          <a:lnRef idx="0"/>
          <a:fillRef idx="0"/>
          <a:effectRef idx="0"/>
          <a:fontRef idx="minor"/>
        </p:style>
      </p:sp>
      <p:sp>
        <p:nvSpPr>
          <p:cNvPr id="709" name="CustomShape 5"/>
          <p:cNvSpPr/>
          <p:nvPr/>
        </p:nvSpPr>
        <p:spPr>
          <a:xfrm>
            <a:off x="2855160" y="2076840"/>
            <a:ext cx="638640" cy="659520"/>
          </a:xfrm>
          <a:custGeom>
            <a:avLst/>
            <a:gdLst/>
            <a:ahLst/>
            <a:rect l="l" t="t" r="r" b="b"/>
            <a:pathLst>
              <a:path w="21600" h="21600">
                <a:moveTo>
                  <a:pt x="0" y="0"/>
                </a:moveTo>
                <a:lnTo>
                  <a:pt x="21600" y="21600"/>
                </a:lnTo>
              </a:path>
            </a:pathLst>
          </a:custGeom>
          <a:noFill/>
          <a:ln w="9360">
            <a:solidFill>
              <a:srgbClr val="ffffff"/>
            </a:solidFill>
            <a:round/>
          </a:ln>
        </p:spPr>
        <p:style>
          <a:lnRef idx="0"/>
          <a:fillRef idx="0"/>
          <a:effectRef idx="0"/>
          <a:fontRef idx="minor"/>
        </p:style>
      </p:sp>
      <p:sp>
        <p:nvSpPr>
          <p:cNvPr id="710" name="CustomShape 6"/>
          <p:cNvSpPr/>
          <p:nvPr/>
        </p:nvSpPr>
        <p:spPr>
          <a:xfrm flipH="1">
            <a:off x="2320920" y="2615760"/>
            <a:ext cx="1184760" cy="127800"/>
          </a:xfrm>
          <a:prstGeom prst="parallelogram">
            <a:avLst>
              <a:gd name="adj" fmla="val 96952"/>
            </a:avLst>
          </a:prstGeom>
          <a:solidFill>
            <a:srgbClr val="ffffff"/>
          </a:solidFill>
          <a:ln>
            <a:noFill/>
          </a:ln>
        </p:spPr>
        <p:style>
          <a:lnRef idx="0"/>
          <a:fillRef idx="0"/>
          <a:effectRef idx="0"/>
          <a:fontRef idx="minor"/>
        </p:style>
        <p:txBody>
          <a:bodyPr tIns="91440" bIns="91440" anchor="ctr">
            <a:noAutofit/>
          </a:bodyPr>
          <a:p>
            <a:pPr>
              <a:lnSpc>
                <a:spcPct val="100000"/>
              </a:lnSpc>
              <a:tabLst>
                <a:tab algn="l" pos="0"/>
              </a:tabLst>
            </a:pPr>
            <a:r>
              <a:rPr b="0" lang="pt-BR" sz="1400" spc="-1" strike="noStrike">
                <a:solidFill>
                  <a:srgbClr val="999999"/>
                </a:solidFill>
                <a:latin typeface="Arial"/>
                <a:ea typeface="Arial"/>
              </a:rPr>
              <a:t>  </a:t>
            </a:r>
            <a:endParaRPr b="0" lang="pt-BR" sz="1400" spc="-1" strike="noStrike">
              <a:latin typeface="Arial"/>
            </a:endParaRPr>
          </a:p>
        </p:txBody>
      </p:sp>
      <p:sp>
        <p:nvSpPr>
          <p:cNvPr id="711" name="CustomShape 7"/>
          <p:cNvSpPr/>
          <p:nvPr/>
        </p:nvSpPr>
        <p:spPr>
          <a:xfrm>
            <a:off x="2321280" y="2757240"/>
            <a:ext cx="1184760" cy="127800"/>
          </a:xfrm>
          <a:prstGeom prst="parallelogram">
            <a:avLst>
              <a:gd name="adj" fmla="val 96952"/>
            </a:avLst>
          </a:prstGeom>
          <a:solidFill>
            <a:srgbClr val="d9d9d9"/>
          </a:solidFill>
          <a:ln>
            <a:noFill/>
          </a:ln>
        </p:spPr>
        <p:style>
          <a:lnRef idx="0"/>
          <a:fillRef idx="0"/>
          <a:effectRef idx="0"/>
          <a:fontRef idx="minor"/>
        </p:style>
      </p:sp>
      <p:sp>
        <p:nvSpPr>
          <p:cNvPr id="712" name="CustomShape 8"/>
          <p:cNvSpPr/>
          <p:nvPr/>
        </p:nvSpPr>
        <p:spPr>
          <a:xfrm>
            <a:off x="3949560" y="2076840"/>
            <a:ext cx="638640" cy="659520"/>
          </a:xfrm>
          <a:custGeom>
            <a:avLst/>
            <a:gdLst/>
            <a:ahLst/>
            <a:rect l="l" t="t" r="r" b="b"/>
            <a:pathLst>
              <a:path w="21600" h="21600">
                <a:moveTo>
                  <a:pt x="0" y="0"/>
                </a:moveTo>
                <a:lnTo>
                  <a:pt x="21600" y="21600"/>
                </a:lnTo>
              </a:path>
            </a:pathLst>
          </a:custGeom>
          <a:noFill/>
          <a:ln w="9360">
            <a:solidFill>
              <a:srgbClr val="ffffff"/>
            </a:solidFill>
            <a:round/>
          </a:ln>
        </p:spPr>
        <p:style>
          <a:lnRef idx="0"/>
          <a:fillRef idx="0"/>
          <a:effectRef idx="0"/>
          <a:fontRef idx="minor"/>
        </p:style>
      </p:sp>
      <p:sp>
        <p:nvSpPr>
          <p:cNvPr id="713" name="CustomShape 9"/>
          <p:cNvSpPr/>
          <p:nvPr/>
        </p:nvSpPr>
        <p:spPr>
          <a:xfrm flipH="1">
            <a:off x="3415320" y="2615760"/>
            <a:ext cx="1184760" cy="127800"/>
          </a:xfrm>
          <a:prstGeom prst="parallelogram">
            <a:avLst>
              <a:gd name="adj" fmla="val 96952"/>
            </a:avLst>
          </a:prstGeom>
          <a:solidFill>
            <a:srgbClr val="ffffff"/>
          </a:solidFill>
          <a:ln>
            <a:noFill/>
          </a:ln>
        </p:spPr>
        <p:style>
          <a:lnRef idx="0"/>
          <a:fillRef idx="0"/>
          <a:effectRef idx="0"/>
          <a:fontRef idx="minor"/>
        </p:style>
      </p:sp>
      <p:sp>
        <p:nvSpPr>
          <p:cNvPr id="714" name="CustomShape 10"/>
          <p:cNvSpPr/>
          <p:nvPr/>
        </p:nvSpPr>
        <p:spPr>
          <a:xfrm>
            <a:off x="3415680" y="2757240"/>
            <a:ext cx="1184760" cy="127800"/>
          </a:xfrm>
          <a:prstGeom prst="parallelogram">
            <a:avLst>
              <a:gd name="adj" fmla="val 96952"/>
            </a:avLst>
          </a:prstGeom>
          <a:solidFill>
            <a:srgbClr val="d9d9d9"/>
          </a:solidFill>
          <a:ln>
            <a:noFill/>
          </a:ln>
        </p:spPr>
        <p:style>
          <a:lnRef idx="0"/>
          <a:fillRef idx="0"/>
          <a:effectRef idx="0"/>
          <a:fontRef idx="minor"/>
        </p:style>
      </p:sp>
      <p:sp>
        <p:nvSpPr>
          <p:cNvPr id="715" name="CustomShape 11"/>
          <p:cNvSpPr/>
          <p:nvPr/>
        </p:nvSpPr>
        <p:spPr>
          <a:xfrm>
            <a:off x="5041080" y="2076840"/>
            <a:ext cx="638640" cy="659520"/>
          </a:xfrm>
          <a:custGeom>
            <a:avLst/>
            <a:gdLst/>
            <a:ahLst/>
            <a:rect l="l" t="t" r="r" b="b"/>
            <a:pathLst>
              <a:path w="21600" h="21600">
                <a:moveTo>
                  <a:pt x="0" y="0"/>
                </a:moveTo>
                <a:lnTo>
                  <a:pt x="21600" y="21600"/>
                </a:lnTo>
              </a:path>
            </a:pathLst>
          </a:custGeom>
          <a:noFill/>
          <a:ln w="9360">
            <a:solidFill>
              <a:srgbClr val="4e5567"/>
            </a:solidFill>
            <a:round/>
          </a:ln>
        </p:spPr>
        <p:style>
          <a:lnRef idx="0"/>
          <a:fillRef idx="0"/>
          <a:effectRef idx="0"/>
          <a:fontRef idx="minor"/>
        </p:style>
      </p:sp>
      <p:sp>
        <p:nvSpPr>
          <p:cNvPr id="716" name="CustomShape 12"/>
          <p:cNvSpPr/>
          <p:nvPr/>
        </p:nvSpPr>
        <p:spPr>
          <a:xfrm flipH="1">
            <a:off x="4506840" y="2615760"/>
            <a:ext cx="1184760" cy="127800"/>
          </a:xfrm>
          <a:prstGeom prst="parallelogram">
            <a:avLst>
              <a:gd name="adj" fmla="val 96952"/>
            </a:avLst>
          </a:prstGeom>
          <a:solidFill>
            <a:srgbClr val="4e5567"/>
          </a:solidFill>
          <a:ln>
            <a:noFill/>
          </a:ln>
        </p:spPr>
        <p:style>
          <a:lnRef idx="0"/>
          <a:fillRef idx="0"/>
          <a:effectRef idx="0"/>
          <a:fontRef idx="minor"/>
        </p:style>
      </p:sp>
      <p:sp>
        <p:nvSpPr>
          <p:cNvPr id="717" name="CustomShape 13"/>
          <p:cNvSpPr/>
          <p:nvPr/>
        </p:nvSpPr>
        <p:spPr>
          <a:xfrm>
            <a:off x="4507200" y="2757240"/>
            <a:ext cx="1184760" cy="127800"/>
          </a:xfrm>
          <a:prstGeom prst="parallelogram">
            <a:avLst>
              <a:gd name="adj" fmla="val 96952"/>
            </a:avLst>
          </a:prstGeom>
          <a:solidFill>
            <a:srgbClr val="4e5567"/>
          </a:solidFill>
          <a:ln>
            <a:noFill/>
          </a:ln>
        </p:spPr>
        <p:style>
          <a:lnRef idx="0"/>
          <a:fillRef idx="0"/>
          <a:effectRef idx="0"/>
          <a:fontRef idx="minor"/>
        </p:style>
      </p:sp>
      <p:sp>
        <p:nvSpPr>
          <p:cNvPr id="718" name="CustomShape 14"/>
          <p:cNvSpPr/>
          <p:nvPr/>
        </p:nvSpPr>
        <p:spPr>
          <a:xfrm>
            <a:off x="6129360" y="2076840"/>
            <a:ext cx="638640" cy="659520"/>
          </a:xfrm>
          <a:custGeom>
            <a:avLst/>
            <a:gdLst/>
            <a:ahLst/>
            <a:rect l="l" t="t" r="r" b="b"/>
            <a:pathLst>
              <a:path w="21600" h="21600">
                <a:moveTo>
                  <a:pt x="0" y="0"/>
                </a:moveTo>
                <a:lnTo>
                  <a:pt x="21600" y="21600"/>
                </a:lnTo>
              </a:path>
            </a:pathLst>
          </a:custGeom>
          <a:noFill/>
          <a:ln w="9360">
            <a:solidFill>
              <a:srgbClr val="4e5567"/>
            </a:solidFill>
            <a:round/>
          </a:ln>
        </p:spPr>
        <p:style>
          <a:lnRef idx="0"/>
          <a:fillRef idx="0"/>
          <a:effectRef idx="0"/>
          <a:fontRef idx="minor"/>
        </p:style>
      </p:sp>
      <p:sp>
        <p:nvSpPr>
          <p:cNvPr id="719" name="CustomShape 15"/>
          <p:cNvSpPr/>
          <p:nvPr/>
        </p:nvSpPr>
        <p:spPr>
          <a:xfrm flipH="1">
            <a:off x="5595120" y="2615760"/>
            <a:ext cx="1184760" cy="127800"/>
          </a:xfrm>
          <a:prstGeom prst="parallelogram">
            <a:avLst>
              <a:gd name="adj" fmla="val 96952"/>
            </a:avLst>
          </a:prstGeom>
          <a:solidFill>
            <a:srgbClr val="4e5567"/>
          </a:solidFill>
          <a:ln>
            <a:noFill/>
          </a:ln>
        </p:spPr>
        <p:style>
          <a:lnRef idx="0"/>
          <a:fillRef idx="0"/>
          <a:effectRef idx="0"/>
          <a:fontRef idx="minor"/>
        </p:style>
      </p:sp>
      <p:sp>
        <p:nvSpPr>
          <p:cNvPr id="720" name="CustomShape 16"/>
          <p:cNvSpPr/>
          <p:nvPr/>
        </p:nvSpPr>
        <p:spPr>
          <a:xfrm>
            <a:off x="5595480" y="2757240"/>
            <a:ext cx="1184760" cy="127800"/>
          </a:xfrm>
          <a:prstGeom prst="parallelogram">
            <a:avLst>
              <a:gd name="adj" fmla="val 96952"/>
            </a:avLst>
          </a:prstGeom>
          <a:solidFill>
            <a:srgbClr val="4e5567"/>
          </a:solidFill>
          <a:ln>
            <a:noFill/>
          </a:ln>
        </p:spPr>
        <p:style>
          <a:lnRef idx="0"/>
          <a:fillRef idx="0"/>
          <a:effectRef idx="0"/>
          <a:fontRef idx="minor"/>
        </p:style>
      </p:sp>
      <p:sp>
        <p:nvSpPr>
          <p:cNvPr id="721" name="CustomShape 17"/>
          <p:cNvSpPr/>
          <p:nvPr/>
        </p:nvSpPr>
        <p:spPr>
          <a:xfrm>
            <a:off x="7221240" y="2076840"/>
            <a:ext cx="638640" cy="659520"/>
          </a:xfrm>
          <a:custGeom>
            <a:avLst/>
            <a:gdLst/>
            <a:ahLst/>
            <a:rect l="l" t="t" r="r" b="b"/>
            <a:pathLst>
              <a:path w="21600" h="21600">
                <a:moveTo>
                  <a:pt x="0" y="0"/>
                </a:moveTo>
                <a:lnTo>
                  <a:pt x="21600" y="21600"/>
                </a:lnTo>
              </a:path>
            </a:pathLst>
          </a:custGeom>
          <a:noFill/>
          <a:ln w="9360">
            <a:solidFill>
              <a:srgbClr val="4e5567"/>
            </a:solidFill>
            <a:round/>
          </a:ln>
        </p:spPr>
        <p:style>
          <a:lnRef idx="0"/>
          <a:fillRef idx="0"/>
          <a:effectRef idx="0"/>
          <a:fontRef idx="minor"/>
        </p:style>
      </p:sp>
      <p:sp>
        <p:nvSpPr>
          <p:cNvPr id="722" name="CustomShape 18"/>
          <p:cNvSpPr/>
          <p:nvPr/>
        </p:nvSpPr>
        <p:spPr>
          <a:xfrm flipH="1">
            <a:off x="6687000" y="2615760"/>
            <a:ext cx="1184760" cy="127800"/>
          </a:xfrm>
          <a:prstGeom prst="parallelogram">
            <a:avLst>
              <a:gd name="adj" fmla="val 96952"/>
            </a:avLst>
          </a:prstGeom>
          <a:solidFill>
            <a:srgbClr val="4e5567"/>
          </a:solidFill>
          <a:ln>
            <a:noFill/>
          </a:ln>
        </p:spPr>
        <p:style>
          <a:lnRef idx="0"/>
          <a:fillRef idx="0"/>
          <a:effectRef idx="0"/>
          <a:fontRef idx="minor"/>
        </p:style>
      </p:sp>
      <p:sp>
        <p:nvSpPr>
          <p:cNvPr id="723" name="CustomShape 19"/>
          <p:cNvSpPr/>
          <p:nvPr/>
        </p:nvSpPr>
        <p:spPr>
          <a:xfrm>
            <a:off x="6687360" y="2757240"/>
            <a:ext cx="1184760" cy="127800"/>
          </a:xfrm>
          <a:prstGeom prst="parallelogram">
            <a:avLst>
              <a:gd name="adj" fmla="val 96952"/>
            </a:avLst>
          </a:prstGeom>
          <a:solidFill>
            <a:srgbClr val="4e5567"/>
          </a:solidFill>
          <a:ln>
            <a:noFill/>
          </a:ln>
        </p:spPr>
        <p:style>
          <a:lnRef idx="0"/>
          <a:fillRef idx="0"/>
          <a:effectRef idx="0"/>
          <a:fontRef idx="minor"/>
        </p:style>
      </p:sp>
      <p:sp>
        <p:nvSpPr>
          <p:cNvPr id="724" name="CustomShape 20"/>
          <p:cNvSpPr/>
          <p:nvPr/>
        </p:nvSpPr>
        <p:spPr>
          <a:xfrm>
            <a:off x="1158120" y="3306960"/>
            <a:ext cx="1166400" cy="666000"/>
          </a:xfrm>
          <a:prstGeom prst="rect">
            <a:avLst/>
          </a:prstGeom>
          <a:noFill/>
          <a:ln>
            <a:noFill/>
          </a:ln>
        </p:spPr>
        <p:style>
          <a:lnRef idx="0"/>
          <a:fillRef idx="0"/>
          <a:effectRef idx="0"/>
          <a:fontRef idx="minor"/>
        </p:style>
        <p:txBody>
          <a:bodyPr tIns="91440" bIns="91440">
            <a:noAutofit/>
          </a:bodyPr>
          <a:p>
            <a:pPr>
              <a:lnSpc>
                <a:spcPct val="100000"/>
              </a:lnSpc>
              <a:spcAft>
                <a:spcPts val="1599"/>
              </a:spcAft>
              <a:tabLst>
                <a:tab algn="l" pos="0"/>
              </a:tabLst>
            </a:pPr>
            <a:r>
              <a:rPr b="0" lang="pt-BR" sz="800" spc="-1" strike="noStrike">
                <a:solidFill>
                  <a:srgbClr val="ffffff"/>
                </a:solidFill>
                <a:latin typeface="Roboto"/>
                <a:ea typeface="Roboto"/>
              </a:rPr>
              <a:t>Sob indicação do Ian foram formados os grupos para iniciar o projeto.</a:t>
            </a:r>
            <a:endParaRPr b="0" lang="pt-BR" sz="800" spc="-1" strike="noStrike">
              <a:latin typeface="Arial"/>
            </a:endParaRPr>
          </a:p>
        </p:txBody>
      </p:sp>
      <p:sp>
        <p:nvSpPr>
          <p:cNvPr id="725" name="CustomShape 21"/>
          <p:cNvSpPr/>
          <p:nvPr/>
        </p:nvSpPr>
        <p:spPr>
          <a:xfrm>
            <a:off x="2302560" y="3306960"/>
            <a:ext cx="1136160" cy="66600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pt-BR" sz="800" spc="-1" strike="noStrike">
                <a:solidFill>
                  <a:srgbClr val="ffffff"/>
                </a:solidFill>
                <a:latin typeface="Roboto"/>
                <a:ea typeface="Roboto"/>
              </a:rPr>
              <a:t>Apresentação das ideias, escolha do sistema a ser desenvolvido.</a:t>
            </a:r>
            <a:endParaRPr b="0" lang="pt-BR" sz="800" spc="-1" strike="noStrike">
              <a:latin typeface="Arial"/>
            </a:endParaRPr>
          </a:p>
          <a:p>
            <a:pPr>
              <a:lnSpc>
                <a:spcPct val="100000"/>
              </a:lnSpc>
              <a:spcBef>
                <a:spcPts val="1599"/>
              </a:spcBef>
              <a:spcAft>
                <a:spcPts val="1599"/>
              </a:spcAft>
              <a:tabLst>
                <a:tab algn="l" pos="0"/>
              </a:tabLst>
            </a:pPr>
            <a:r>
              <a:rPr b="0" lang="pt-BR" sz="800" spc="-1" strike="noStrike">
                <a:solidFill>
                  <a:srgbClr val="ffffff"/>
                </a:solidFill>
                <a:latin typeface="Roboto"/>
                <a:ea typeface="Roboto"/>
              </a:rPr>
              <a:t>Início do desenho do Projeto.</a:t>
            </a:r>
            <a:endParaRPr b="0" lang="pt-BR" sz="800" spc="-1" strike="noStrike">
              <a:latin typeface="Arial"/>
            </a:endParaRPr>
          </a:p>
        </p:txBody>
      </p:sp>
      <p:sp>
        <p:nvSpPr>
          <p:cNvPr id="726" name="CustomShape 22"/>
          <p:cNvSpPr/>
          <p:nvPr/>
        </p:nvSpPr>
        <p:spPr>
          <a:xfrm>
            <a:off x="3439080" y="3306960"/>
            <a:ext cx="1136160" cy="66600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pt-BR" sz="800" spc="-1" strike="noStrike">
                <a:solidFill>
                  <a:srgbClr val="ffffff"/>
                </a:solidFill>
                <a:latin typeface="Roboto"/>
                <a:ea typeface="Roboto"/>
              </a:rPr>
              <a:t>Criação de docs, orientações, estrutura inicial do projeto.</a:t>
            </a:r>
            <a:endParaRPr b="0" lang="pt-BR" sz="800" spc="-1" strike="noStrike">
              <a:latin typeface="Arial"/>
            </a:endParaRPr>
          </a:p>
          <a:p>
            <a:pPr>
              <a:lnSpc>
                <a:spcPct val="100000"/>
              </a:lnSpc>
              <a:spcBef>
                <a:spcPts val="1599"/>
              </a:spcBef>
              <a:spcAft>
                <a:spcPts val="1599"/>
              </a:spcAft>
              <a:tabLst>
                <a:tab algn="l" pos="0"/>
              </a:tabLst>
            </a:pPr>
            <a:r>
              <a:rPr b="0" lang="pt-BR" sz="800" spc="-1" strike="noStrike">
                <a:solidFill>
                  <a:srgbClr val="ffffff"/>
                </a:solidFill>
                <a:latin typeface="Roboto"/>
                <a:ea typeface="Roboto"/>
              </a:rPr>
              <a:t>Início da criação das telas do Frontend.</a:t>
            </a:r>
            <a:endParaRPr b="0" lang="pt-BR" sz="800" spc="-1" strike="noStrike">
              <a:latin typeface="Arial"/>
            </a:endParaRPr>
          </a:p>
        </p:txBody>
      </p:sp>
      <p:sp>
        <p:nvSpPr>
          <p:cNvPr id="727" name="CustomShape 23"/>
          <p:cNvSpPr/>
          <p:nvPr/>
        </p:nvSpPr>
        <p:spPr>
          <a:xfrm>
            <a:off x="4572720" y="3306960"/>
            <a:ext cx="1136160" cy="666000"/>
          </a:xfrm>
          <a:prstGeom prst="rect">
            <a:avLst/>
          </a:prstGeom>
          <a:noFill/>
          <a:ln>
            <a:noFill/>
          </a:ln>
        </p:spPr>
        <p:style>
          <a:lnRef idx="0"/>
          <a:fillRef idx="0"/>
          <a:effectRef idx="0"/>
          <a:fontRef idx="minor"/>
        </p:style>
        <p:txBody>
          <a:bodyPr tIns="91440" bIns="91440">
            <a:noAutofit/>
          </a:bodyPr>
          <a:p>
            <a:pPr>
              <a:lnSpc>
                <a:spcPct val="100000"/>
              </a:lnSpc>
              <a:spcAft>
                <a:spcPts val="1599"/>
              </a:spcAft>
              <a:tabLst>
                <a:tab algn="l" pos="0"/>
              </a:tabLst>
            </a:pPr>
            <a:r>
              <a:rPr b="0" lang="pt-BR" sz="800" spc="-1" strike="noStrike">
                <a:solidFill>
                  <a:srgbClr val="ffffff"/>
                </a:solidFill>
                <a:latin typeface="Roboto"/>
                <a:ea typeface="Roboto"/>
              </a:rPr>
              <a:t>Digite seu texto aqui Digite seu texto aqui Digite seu texto aqui.</a:t>
            </a:r>
            <a:endParaRPr b="0" lang="pt-BR" sz="800" spc="-1" strike="noStrike">
              <a:latin typeface="Arial"/>
            </a:endParaRPr>
          </a:p>
        </p:txBody>
      </p:sp>
      <p:sp>
        <p:nvSpPr>
          <p:cNvPr id="728" name="CustomShape 24"/>
          <p:cNvSpPr/>
          <p:nvPr/>
        </p:nvSpPr>
        <p:spPr>
          <a:xfrm>
            <a:off x="5703120" y="3306960"/>
            <a:ext cx="1136160" cy="666000"/>
          </a:xfrm>
          <a:prstGeom prst="rect">
            <a:avLst/>
          </a:prstGeom>
          <a:noFill/>
          <a:ln>
            <a:noFill/>
          </a:ln>
        </p:spPr>
        <p:style>
          <a:lnRef idx="0"/>
          <a:fillRef idx="0"/>
          <a:effectRef idx="0"/>
          <a:fontRef idx="minor"/>
        </p:style>
        <p:txBody>
          <a:bodyPr tIns="91440" bIns="91440">
            <a:noAutofit/>
          </a:bodyPr>
          <a:p>
            <a:pPr>
              <a:lnSpc>
                <a:spcPct val="100000"/>
              </a:lnSpc>
              <a:spcAft>
                <a:spcPts val="1599"/>
              </a:spcAft>
              <a:tabLst>
                <a:tab algn="l" pos="0"/>
              </a:tabLst>
            </a:pPr>
            <a:r>
              <a:rPr b="0" lang="pt-BR" sz="800" spc="-1" strike="noStrike">
                <a:solidFill>
                  <a:srgbClr val="ffffff"/>
                </a:solidFill>
                <a:latin typeface="Roboto"/>
                <a:ea typeface="Roboto"/>
              </a:rPr>
              <a:t>Digite seu texto aqui Digite seu texto aqui Digite seu texto aqui.</a:t>
            </a:r>
            <a:endParaRPr b="0" lang="pt-BR" sz="800" spc="-1" strike="noStrike">
              <a:latin typeface="Arial"/>
            </a:endParaRPr>
          </a:p>
        </p:txBody>
      </p:sp>
      <p:sp>
        <p:nvSpPr>
          <p:cNvPr id="729" name="CustomShape 25"/>
          <p:cNvSpPr/>
          <p:nvPr/>
        </p:nvSpPr>
        <p:spPr>
          <a:xfrm>
            <a:off x="1158120" y="2928600"/>
            <a:ext cx="1166400" cy="40320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000" spc="-1" strike="noStrike">
                <a:solidFill>
                  <a:srgbClr val="ffffff"/>
                </a:solidFill>
                <a:latin typeface="Roboto"/>
                <a:ea typeface="Roboto"/>
              </a:rPr>
              <a:t>Formação do Grupo</a:t>
            </a:r>
            <a:endParaRPr b="0" lang="pt-BR" sz="1000" spc="-1" strike="noStrike">
              <a:latin typeface="Arial"/>
            </a:endParaRPr>
          </a:p>
        </p:txBody>
      </p:sp>
      <p:sp>
        <p:nvSpPr>
          <p:cNvPr id="730" name="CustomShape 26"/>
          <p:cNvSpPr/>
          <p:nvPr/>
        </p:nvSpPr>
        <p:spPr>
          <a:xfrm>
            <a:off x="2302560" y="2930400"/>
            <a:ext cx="1136160" cy="40320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000" spc="-1" strike="noStrike">
                <a:solidFill>
                  <a:srgbClr val="ffffff"/>
                </a:solidFill>
                <a:latin typeface="Roboto"/>
                <a:ea typeface="Roboto"/>
              </a:rPr>
              <a:t>Definição do Projeto</a:t>
            </a:r>
            <a:endParaRPr b="0" lang="pt-BR" sz="1000" spc="-1" strike="noStrike">
              <a:latin typeface="Arial"/>
            </a:endParaRPr>
          </a:p>
        </p:txBody>
      </p:sp>
      <p:sp>
        <p:nvSpPr>
          <p:cNvPr id="731" name="CustomShape 27"/>
          <p:cNvSpPr/>
          <p:nvPr/>
        </p:nvSpPr>
        <p:spPr>
          <a:xfrm>
            <a:off x="3439080" y="2930400"/>
            <a:ext cx="1136160" cy="40320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000" spc="-1" strike="noStrike">
                <a:solidFill>
                  <a:srgbClr val="ffffff"/>
                </a:solidFill>
                <a:latin typeface="Roboto"/>
                <a:ea typeface="Roboto"/>
              </a:rPr>
              <a:t>Prototipagem</a:t>
            </a:r>
            <a:endParaRPr b="0" lang="pt-BR" sz="1000" spc="-1" strike="noStrike">
              <a:latin typeface="Arial"/>
            </a:endParaRPr>
          </a:p>
        </p:txBody>
      </p:sp>
      <p:sp>
        <p:nvSpPr>
          <p:cNvPr id="732" name="CustomShape 28"/>
          <p:cNvSpPr/>
          <p:nvPr/>
        </p:nvSpPr>
        <p:spPr>
          <a:xfrm>
            <a:off x="4572720" y="2930400"/>
            <a:ext cx="1136160" cy="40320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000" spc="-1" strike="noStrike">
                <a:solidFill>
                  <a:srgbClr val="ffffff"/>
                </a:solidFill>
                <a:latin typeface="Roboto"/>
                <a:ea typeface="Roboto"/>
              </a:rPr>
              <a:t>Digite seu texto aqui</a:t>
            </a:r>
            <a:endParaRPr b="0" lang="pt-BR" sz="1000" spc="-1" strike="noStrike">
              <a:latin typeface="Arial"/>
            </a:endParaRPr>
          </a:p>
        </p:txBody>
      </p:sp>
      <p:sp>
        <p:nvSpPr>
          <p:cNvPr id="733" name="CustomShape 29"/>
          <p:cNvSpPr/>
          <p:nvPr/>
        </p:nvSpPr>
        <p:spPr>
          <a:xfrm>
            <a:off x="5703120" y="2930400"/>
            <a:ext cx="1136160" cy="40320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000" spc="-1" strike="noStrike">
                <a:solidFill>
                  <a:srgbClr val="ffffff"/>
                </a:solidFill>
                <a:latin typeface="Roboto"/>
                <a:ea typeface="Roboto"/>
              </a:rPr>
              <a:t>Digite seu texto aqui</a:t>
            </a:r>
            <a:endParaRPr b="0" lang="pt-BR" sz="1000" spc="-1" strike="noStrike">
              <a:latin typeface="Arial"/>
            </a:endParaRPr>
          </a:p>
        </p:txBody>
      </p:sp>
      <p:sp>
        <p:nvSpPr>
          <p:cNvPr id="734" name="CustomShape 30"/>
          <p:cNvSpPr/>
          <p:nvPr/>
        </p:nvSpPr>
        <p:spPr>
          <a:xfrm>
            <a:off x="6837120" y="2930400"/>
            <a:ext cx="1136160" cy="403200"/>
          </a:xfrm>
          <a:prstGeom prst="rect">
            <a:avLst/>
          </a:prstGeom>
          <a:noFill/>
          <a:ln>
            <a:noFill/>
          </a:ln>
        </p:spPr>
        <p:style>
          <a:lnRef idx="0"/>
          <a:fillRef idx="0"/>
          <a:effectRef idx="0"/>
          <a:fontRef idx="minor"/>
        </p:style>
        <p:txBody>
          <a:bodyPr tIns="91440" bIns="91440" anchor="ctr">
            <a:noAutofit/>
          </a:bodyPr>
          <a:p>
            <a:pPr>
              <a:lnSpc>
                <a:spcPct val="100000"/>
              </a:lnSpc>
              <a:tabLst>
                <a:tab algn="l" pos="0"/>
              </a:tabLst>
            </a:pPr>
            <a:r>
              <a:rPr b="0" lang="pt-BR" sz="1000" spc="-1" strike="noStrike">
                <a:solidFill>
                  <a:srgbClr val="ffffff"/>
                </a:solidFill>
                <a:latin typeface="Roboto"/>
                <a:ea typeface="Roboto"/>
              </a:rPr>
              <a:t>Digite seu texto aqui</a:t>
            </a:r>
            <a:endParaRPr b="0" lang="pt-BR" sz="1000" spc="-1" strike="noStrike">
              <a:latin typeface="Arial"/>
            </a:endParaRPr>
          </a:p>
        </p:txBody>
      </p:sp>
      <p:sp>
        <p:nvSpPr>
          <p:cNvPr id="735" name="CustomShape 31"/>
          <p:cNvSpPr/>
          <p:nvPr/>
        </p:nvSpPr>
        <p:spPr>
          <a:xfrm>
            <a:off x="6837120" y="3306960"/>
            <a:ext cx="1136160" cy="666000"/>
          </a:xfrm>
          <a:prstGeom prst="rect">
            <a:avLst/>
          </a:prstGeom>
          <a:noFill/>
          <a:ln>
            <a:noFill/>
          </a:ln>
        </p:spPr>
        <p:style>
          <a:lnRef idx="0"/>
          <a:fillRef idx="0"/>
          <a:effectRef idx="0"/>
          <a:fontRef idx="minor"/>
        </p:style>
        <p:txBody>
          <a:bodyPr tIns="91440" bIns="91440">
            <a:noAutofit/>
          </a:bodyPr>
          <a:p>
            <a:pPr>
              <a:lnSpc>
                <a:spcPct val="100000"/>
              </a:lnSpc>
              <a:spcAft>
                <a:spcPts val="1599"/>
              </a:spcAft>
              <a:tabLst>
                <a:tab algn="l" pos="0"/>
              </a:tabLst>
            </a:pPr>
            <a:r>
              <a:rPr b="0" lang="pt-BR" sz="800" spc="-1" strike="noStrike">
                <a:solidFill>
                  <a:srgbClr val="ffffff"/>
                </a:solidFill>
                <a:latin typeface="Roboto"/>
                <a:ea typeface="Roboto"/>
              </a:rPr>
              <a:t>Digite seu texto aqui Digite seu texto aqui Digite seu texto aqui.</a:t>
            </a:r>
            <a:endParaRPr b="0" lang="pt-BR" sz="800" spc="-1" strike="noStrike">
              <a:latin typeface="Arial"/>
            </a:endParaRPr>
          </a:p>
        </p:txBody>
      </p:sp>
      <p:sp>
        <p:nvSpPr>
          <p:cNvPr id="736" name="CustomShape 32"/>
          <p:cNvSpPr/>
          <p:nvPr/>
        </p:nvSpPr>
        <p:spPr>
          <a:xfrm>
            <a:off x="1195200" y="1900800"/>
            <a:ext cx="537840" cy="214200"/>
          </a:xfrm>
          <a:prstGeom prst="rect">
            <a:avLst/>
          </a:prstGeom>
          <a:noFill/>
          <a:ln>
            <a:noFill/>
          </a:ln>
        </p:spPr>
        <p:style>
          <a:lnRef idx="0"/>
          <a:fillRef idx="0"/>
          <a:effectRef idx="0"/>
          <a:fontRef idx="minor"/>
        </p:style>
        <p:txBody>
          <a:bodyPr tIns="91440" bIns="91440">
            <a:noAutofit/>
          </a:bodyPr>
          <a:p>
            <a:pPr algn="r">
              <a:lnSpc>
                <a:spcPct val="100000"/>
              </a:lnSpc>
              <a:tabLst>
                <a:tab algn="l" pos="0"/>
              </a:tabLst>
            </a:pPr>
            <a:r>
              <a:rPr b="0" lang="pt-BR" sz="800" spc="-1" strike="noStrike">
                <a:solidFill>
                  <a:srgbClr val="ffffff"/>
                </a:solidFill>
                <a:latin typeface="Roboto"/>
                <a:ea typeface="Roboto"/>
              </a:rPr>
              <a:t>FEV</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737" name="CustomShape 33"/>
          <p:cNvSpPr/>
          <p:nvPr/>
        </p:nvSpPr>
        <p:spPr>
          <a:xfrm>
            <a:off x="2275560" y="1900800"/>
            <a:ext cx="537840" cy="214200"/>
          </a:xfrm>
          <a:prstGeom prst="rect">
            <a:avLst/>
          </a:prstGeom>
          <a:noFill/>
          <a:ln>
            <a:noFill/>
          </a:ln>
        </p:spPr>
        <p:style>
          <a:lnRef idx="0"/>
          <a:fillRef idx="0"/>
          <a:effectRef idx="0"/>
          <a:fontRef idx="minor"/>
        </p:style>
        <p:txBody>
          <a:bodyPr tIns="91440" bIns="91440">
            <a:noAutofit/>
          </a:bodyPr>
          <a:p>
            <a:pPr algn="r">
              <a:lnSpc>
                <a:spcPct val="100000"/>
              </a:lnSpc>
              <a:tabLst>
                <a:tab algn="l" pos="0"/>
              </a:tabLst>
            </a:pPr>
            <a:r>
              <a:rPr b="0" lang="pt-BR" sz="800" spc="-1" strike="noStrike">
                <a:solidFill>
                  <a:srgbClr val="ffffff"/>
                </a:solidFill>
                <a:latin typeface="Roboto"/>
                <a:ea typeface="Roboto"/>
              </a:rPr>
              <a:t>MAR</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738" name="CustomShape 34"/>
          <p:cNvSpPr/>
          <p:nvPr/>
        </p:nvSpPr>
        <p:spPr>
          <a:xfrm>
            <a:off x="3412080" y="1900800"/>
            <a:ext cx="537840" cy="214200"/>
          </a:xfrm>
          <a:prstGeom prst="rect">
            <a:avLst/>
          </a:prstGeom>
          <a:noFill/>
          <a:ln>
            <a:noFill/>
          </a:ln>
        </p:spPr>
        <p:style>
          <a:lnRef idx="0"/>
          <a:fillRef idx="0"/>
          <a:effectRef idx="0"/>
          <a:fontRef idx="minor"/>
        </p:style>
        <p:txBody>
          <a:bodyPr tIns="91440" bIns="91440">
            <a:noAutofit/>
          </a:bodyPr>
          <a:p>
            <a:pPr algn="r">
              <a:lnSpc>
                <a:spcPct val="100000"/>
              </a:lnSpc>
              <a:tabLst>
                <a:tab algn="l" pos="0"/>
              </a:tabLst>
            </a:pPr>
            <a:r>
              <a:rPr b="0" lang="pt-BR" sz="800" spc="-1" strike="noStrike">
                <a:solidFill>
                  <a:srgbClr val="ffffff"/>
                </a:solidFill>
                <a:latin typeface="Roboto"/>
                <a:ea typeface="Roboto"/>
              </a:rPr>
              <a:t>ABR</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739" name="CustomShape 35"/>
          <p:cNvSpPr/>
          <p:nvPr/>
        </p:nvSpPr>
        <p:spPr>
          <a:xfrm>
            <a:off x="4482720" y="1900800"/>
            <a:ext cx="537840" cy="214200"/>
          </a:xfrm>
          <a:prstGeom prst="rect">
            <a:avLst/>
          </a:prstGeom>
          <a:noFill/>
          <a:ln>
            <a:noFill/>
          </a:ln>
        </p:spPr>
        <p:style>
          <a:lnRef idx="0"/>
          <a:fillRef idx="0"/>
          <a:effectRef idx="0"/>
          <a:fontRef idx="minor"/>
        </p:style>
        <p:txBody>
          <a:bodyPr tIns="91440" bIns="91440">
            <a:noAutofit/>
          </a:bodyPr>
          <a:p>
            <a:pPr algn="r">
              <a:lnSpc>
                <a:spcPct val="100000"/>
              </a:lnSpc>
              <a:tabLst>
                <a:tab algn="l" pos="0"/>
              </a:tabLst>
            </a:pPr>
            <a:r>
              <a:rPr b="0" lang="pt-BR" sz="800" spc="-1" strike="noStrike">
                <a:solidFill>
                  <a:srgbClr val="ffffff"/>
                </a:solidFill>
                <a:latin typeface="Roboto"/>
                <a:ea typeface="Roboto"/>
              </a:rPr>
              <a:t>MAI</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740" name="CustomShape 36"/>
          <p:cNvSpPr/>
          <p:nvPr/>
        </p:nvSpPr>
        <p:spPr>
          <a:xfrm>
            <a:off x="5585040" y="1900800"/>
            <a:ext cx="537840" cy="214200"/>
          </a:xfrm>
          <a:prstGeom prst="rect">
            <a:avLst/>
          </a:prstGeom>
          <a:noFill/>
          <a:ln>
            <a:noFill/>
          </a:ln>
        </p:spPr>
        <p:style>
          <a:lnRef idx="0"/>
          <a:fillRef idx="0"/>
          <a:effectRef idx="0"/>
          <a:fontRef idx="minor"/>
        </p:style>
        <p:txBody>
          <a:bodyPr tIns="91440" bIns="91440">
            <a:noAutofit/>
          </a:bodyPr>
          <a:p>
            <a:pPr algn="r">
              <a:lnSpc>
                <a:spcPct val="100000"/>
              </a:lnSpc>
              <a:tabLst>
                <a:tab algn="l" pos="0"/>
              </a:tabLst>
            </a:pPr>
            <a:r>
              <a:rPr b="0" lang="pt-BR" sz="800" spc="-1" strike="noStrike">
                <a:solidFill>
                  <a:srgbClr val="ffffff"/>
                </a:solidFill>
                <a:latin typeface="Roboto"/>
                <a:ea typeface="Roboto"/>
              </a:rPr>
              <a:t>JUN</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741" name="CustomShape 37"/>
          <p:cNvSpPr/>
          <p:nvPr/>
        </p:nvSpPr>
        <p:spPr>
          <a:xfrm>
            <a:off x="6662880" y="1900800"/>
            <a:ext cx="537840" cy="214200"/>
          </a:xfrm>
          <a:prstGeom prst="rect">
            <a:avLst/>
          </a:prstGeom>
          <a:noFill/>
          <a:ln>
            <a:noFill/>
          </a:ln>
        </p:spPr>
        <p:style>
          <a:lnRef idx="0"/>
          <a:fillRef idx="0"/>
          <a:effectRef idx="0"/>
          <a:fontRef idx="minor"/>
        </p:style>
        <p:txBody>
          <a:bodyPr tIns="91440" bIns="91440">
            <a:noAutofit/>
          </a:bodyPr>
          <a:p>
            <a:pPr algn="r">
              <a:lnSpc>
                <a:spcPct val="100000"/>
              </a:lnSpc>
              <a:tabLst>
                <a:tab algn="l" pos="0"/>
              </a:tabLst>
            </a:pPr>
            <a:r>
              <a:rPr b="0" lang="pt-BR" sz="800" spc="-1" strike="noStrike">
                <a:solidFill>
                  <a:srgbClr val="ffffff"/>
                </a:solidFill>
                <a:latin typeface="Roboto"/>
                <a:ea typeface="Roboto"/>
              </a:rPr>
              <a:t>JUL</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42" name="Google Shape;764;p41_2" descr=""/>
          <p:cNvPicPr/>
          <p:nvPr/>
        </p:nvPicPr>
        <p:blipFill>
          <a:blip r:embed="rId1"/>
          <a:stretch/>
        </p:blipFill>
        <p:spPr>
          <a:xfrm>
            <a:off x="8342640" y="4321440"/>
            <a:ext cx="549720" cy="549720"/>
          </a:xfrm>
          <a:prstGeom prst="rect">
            <a:avLst/>
          </a:prstGeom>
          <a:ln>
            <a:noFill/>
          </a:ln>
        </p:spPr>
      </p:pic>
      <p:sp>
        <p:nvSpPr>
          <p:cNvPr id="743" name="TextShape 1"/>
          <p:cNvSpPr txBox="1"/>
          <p:nvPr/>
        </p:nvSpPr>
        <p:spPr>
          <a:xfrm>
            <a:off x="645480" y="1977840"/>
            <a:ext cx="3062880" cy="691920"/>
          </a:xfrm>
          <a:prstGeom prst="rect">
            <a:avLst/>
          </a:prstGeom>
          <a:noFill/>
          <a:ln>
            <a:noFill/>
          </a:ln>
        </p:spPr>
        <p:txBody>
          <a:bodyPr tIns="91440" bIns="91440">
            <a:noAutofit/>
          </a:bodyPr>
          <a:p>
            <a:pPr>
              <a:lnSpc>
                <a:spcPct val="100000"/>
              </a:lnSpc>
              <a:tabLst>
                <a:tab algn="l" pos="0"/>
              </a:tabLst>
            </a:pP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b</a:t>
            </a:r>
            <a:r>
              <a:rPr b="0" lang="pt-BR" sz="2400" spc="-1" strike="noStrike">
                <a:solidFill>
                  <a:srgbClr val="ffffff"/>
                </a:solidFill>
                <a:latin typeface="Montserrat"/>
                <a:ea typeface="Montserrat"/>
              </a:rPr>
              <a:t>ri</a:t>
            </a:r>
            <a:r>
              <a:rPr b="0" lang="pt-BR" sz="2400" spc="-1" strike="noStrike">
                <a:solidFill>
                  <a:srgbClr val="ffffff"/>
                </a:solidFill>
                <a:latin typeface="Montserrat"/>
                <a:ea typeface="Montserrat"/>
              </a:rPr>
              <a:t>g</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a:t>
            </a:r>
            <a:endParaRPr b="0" lang="pt-BR" sz="2400" spc="-1" strike="noStrike">
              <a:solidFill>
                <a:srgbClr val="000000"/>
              </a:solidFill>
              <a:latin typeface="Arial"/>
            </a:endParaRPr>
          </a:p>
        </p:txBody>
      </p:sp>
      <p:sp>
        <p:nvSpPr>
          <p:cNvPr id="744" name="TextShape 2"/>
          <p:cNvSpPr txBox="1"/>
          <p:nvPr/>
        </p:nvSpPr>
        <p:spPr>
          <a:xfrm>
            <a:off x="645480" y="2788200"/>
            <a:ext cx="3062880" cy="970200"/>
          </a:xfrm>
          <a:prstGeom prst="rect">
            <a:avLst/>
          </a:prstGeom>
          <a:noFill/>
          <a:ln>
            <a:noFill/>
          </a:ln>
        </p:spPr>
        <p:txBody>
          <a:bodyPr tIns="91440" bIns="91440">
            <a:noAutofit/>
          </a:bodyPr>
          <a:p>
            <a:pPr>
              <a:lnSpc>
                <a:spcPct val="115000"/>
              </a:lnSpc>
              <a:spcAft>
                <a:spcPts val="1599"/>
              </a:spcAft>
              <a:tabLst>
                <a:tab algn="l" pos="0"/>
              </a:tabLst>
            </a:pPr>
            <a:r>
              <a:rPr b="0" lang="pt-BR" sz="1300" spc="-1" strike="noStrike">
                <a:solidFill>
                  <a:srgbClr val="ffffff"/>
                </a:solidFill>
                <a:latin typeface="Arial"/>
                <a:ea typeface="Arial"/>
              </a:rPr>
              <a:t>Digite seu texto aqui Digite seu texto aqui Digite seu texto aqui. Digite seu texto aqui Digite seu texto aqui.</a:t>
            </a:r>
            <a:br/>
            <a:endParaRPr b="0" lang="pt-BR" sz="1300" spc="-1" strike="noStrike">
              <a:solidFill>
                <a:srgbClr val="000000"/>
              </a:solidFill>
              <a:latin typeface="Arial"/>
            </a:endParaRPr>
          </a:p>
        </p:txBody>
      </p:sp>
      <p:pic>
        <p:nvPicPr>
          <p:cNvPr id="745" name="" descr=""/>
          <p:cNvPicPr/>
          <p:nvPr/>
        </p:nvPicPr>
        <p:blipFill>
          <a:blip r:embed="rId2"/>
          <a:stretch/>
        </p:blipFill>
        <p:spPr>
          <a:xfrm>
            <a:off x="0" y="1440"/>
            <a:ext cx="9144000" cy="1924560"/>
          </a:xfrm>
          <a:prstGeom prst="rect">
            <a:avLst/>
          </a:prstGeom>
          <a:ln>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37" name="" descr=""/>
          <p:cNvPicPr/>
          <p:nvPr/>
        </p:nvPicPr>
        <p:blipFill>
          <a:blip r:embed="rId1"/>
          <a:stretch/>
        </p:blipFill>
        <p:spPr>
          <a:xfrm>
            <a:off x="0" y="1800"/>
            <a:ext cx="9144000" cy="1924560"/>
          </a:xfrm>
          <a:prstGeom prst="rect">
            <a:avLst/>
          </a:prstGeom>
          <a:ln>
            <a:noFill/>
          </a:ln>
        </p:spPr>
      </p:pic>
      <p:pic>
        <p:nvPicPr>
          <p:cNvPr id="438" name="Google Shape;764;p41_5" descr=""/>
          <p:cNvPicPr/>
          <p:nvPr/>
        </p:nvPicPr>
        <p:blipFill>
          <a:blip r:embed="rId2"/>
          <a:stretch/>
        </p:blipFill>
        <p:spPr>
          <a:xfrm>
            <a:off x="8342640" y="4321800"/>
            <a:ext cx="549720" cy="549720"/>
          </a:xfrm>
          <a:prstGeom prst="rect">
            <a:avLst/>
          </a:prstGeom>
          <a:ln>
            <a:noFill/>
          </a:ln>
        </p:spPr>
      </p:pic>
      <p:sp>
        <p:nvSpPr>
          <p:cNvPr id="439" name="TextShape 1"/>
          <p:cNvSpPr txBox="1"/>
          <p:nvPr/>
        </p:nvSpPr>
        <p:spPr>
          <a:xfrm>
            <a:off x="5041440" y="393840"/>
            <a:ext cx="3778560" cy="913680"/>
          </a:xfrm>
          <a:prstGeom prst="rect">
            <a:avLst/>
          </a:prstGeom>
          <a:noFill/>
          <a:ln>
            <a:noFill/>
          </a:ln>
        </p:spPr>
        <p:txBody>
          <a:bodyPr tIns="91440" bIns="91440">
            <a:noAutofit/>
          </a:bodyPr>
          <a:p>
            <a:pPr>
              <a:lnSpc>
                <a:spcPct val="100000"/>
              </a:lnSpc>
              <a:tabLst>
                <a:tab algn="l" pos="0"/>
              </a:tabLst>
            </a:pP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n</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n</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r </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s </a:t>
            </a:r>
            <a:r>
              <a:rPr b="0" lang="pt-BR" sz="2400" spc="-1" strike="noStrike">
                <a:solidFill>
                  <a:srgbClr val="ffffff"/>
                </a:solidFill>
                <a:latin typeface="Montserrat"/>
                <a:ea typeface="Montserrat"/>
              </a:rPr>
              <a:t>p</a:t>
            </a:r>
            <a:r>
              <a:rPr b="0" lang="pt-BR" sz="2400" spc="-1" strike="noStrike">
                <a:solidFill>
                  <a:srgbClr val="ffffff"/>
                </a:solidFill>
                <a:latin typeface="Montserrat"/>
                <a:ea typeface="Montserrat"/>
              </a:rPr>
              <a:t>r</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bl</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s</a:t>
            </a:r>
            <a:br/>
            <a:r>
              <a:rPr b="0" i="1" lang="pt-BR" sz="1200" spc="-1" strike="noStrike">
                <a:solidFill>
                  <a:srgbClr val="ffffff"/>
                </a:solidFill>
                <a:latin typeface="Montserrat"/>
                <a:ea typeface="Montserrat"/>
              </a:rPr>
              <a:t>(o </a:t>
            </a:r>
            <a:r>
              <a:rPr b="0" i="1" lang="pt-BR" sz="1200" spc="-1" strike="noStrike">
                <a:solidFill>
                  <a:srgbClr val="ffffff"/>
                </a:solidFill>
                <a:latin typeface="Montserrat"/>
                <a:ea typeface="Montserrat"/>
              </a:rPr>
              <a:t>que </a:t>
            </a:r>
            <a:r>
              <a:rPr b="0" i="1" lang="pt-BR" sz="1200" spc="-1" strike="noStrike">
                <a:solidFill>
                  <a:srgbClr val="ffffff"/>
                </a:solidFill>
                <a:latin typeface="Montserrat"/>
                <a:ea typeface="Montserrat"/>
              </a:rPr>
              <a:t>se </a:t>
            </a:r>
            <a:r>
              <a:rPr b="0" i="1" lang="pt-BR" sz="1200" spc="-1" strike="noStrike">
                <a:solidFill>
                  <a:srgbClr val="ffffff"/>
                </a:solidFill>
                <a:latin typeface="Montserrat"/>
                <a:ea typeface="Montserrat"/>
              </a:rPr>
              <a:t>que</a:t>
            </a:r>
            <a:r>
              <a:rPr b="0" i="1" lang="pt-BR" sz="1200" spc="-1" strike="noStrike">
                <a:solidFill>
                  <a:srgbClr val="ffffff"/>
                </a:solidFill>
                <a:latin typeface="Montserrat"/>
                <a:ea typeface="Montserrat"/>
              </a:rPr>
              <a:t>r </a:t>
            </a:r>
            <a:r>
              <a:rPr b="0" i="1" lang="pt-BR" sz="1200" spc="-1" strike="noStrike">
                <a:solidFill>
                  <a:srgbClr val="ffffff"/>
                </a:solidFill>
                <a:latin typeface="Montserrat"/>
                <a:ea typeface="Montserrat"/>
              </a:rPr>
              <a:t>res</a:t>
            </a:r>
            <a:r>
              <a:rPr b="0" i="1" lang="pt-BR" sz="1200" spc="-1" strike="noStrike">
                <a:solidFill>
                  <a:srgbClr val="ffffff"/>
                </a:solidFill>
                <a:latin typeface="Montserrat"/>
                <a:ea typeface="Montserrat"/>
              </a:rPr>
              <a:t>olv</a:t>
            </a:r>
            <a:r>
              <a:rPr b="0" i="1" lang="pt-BR" sz="1200" spc="-1" strike="noStrike">
                <a:solidFill>
                  <a:srgbClr val="ffffff"/>
                </a:solidFill>
                <a:latin typeface="Montserrat"/>
                <a:ea typeface="Montserrat"/>
              </a:rPr>
              <a:t>er </a:t>
            </a:r>
            <a:r>
              <a:rPr b="0" i="1" lang="pt-BR" sz="1200" spc="-1" strike="noStrike">
                <a:solidFill>
                  <a:srgbClr val="ffffff"/>
                </a:solidFill>
                <a:latin typeface="Montserrat"/>
                <a:ea typeface="Montserrat"/>
              </a:rPr>
              <a:t>co</a:t>
            </a:r>
            <a:r>
              <a:rPr b="0" i="1" lang="pt-BR" sz="1200" spc="-1" strike="noStrike">
                <a:solidFill>
                  <a:srgbClr val="ffffff"/>
                </a:solidFill>
                <a:latin typeface="Montserrat"/>
                <a:ea typeface="Montserrat"/>
              </a:rPr>
              <a:t>m </a:t>
            </a:r>
            <a:r>
              <a:rPr b="0" i="1" lang="pt-BR" sz="1200" spc="-1" strike="noStrike">
                <a:solidFill>
                  <a:srgbClr val="ffffff"/>
                </a:solidFill>
                <a:latin typeface="Montserrat"/>
                <a:ea typeface="Montserrat"/>
              </a:rPr>
              <a:t>est</a:t>
            </a:r>
            <a:r>
              <a:rPr b="0" i="1" lang="pt-BR" sz="1200" spc="-1" strike="noStrike">
                <a:solidFill>
                  <a:srgbClr val="ffffff"/>
                </a:solidFill>
                <a:latin typeface="Montserrat"/>
                <a:ea typeface="Montserrat"/>
              </a:rPr>
              <a:t>e </a:t>
            </a:r>
            <a:r>
              <a:rPr b="0" i="1" lang="pt-BR" sz="1200" spc="-1" strike="noStrike">
                <a:solidFill>
                  <a:srgbClr val="ffffff"/>
                </a:solidFill>
                <a:latin typeface="Montserrat"/>
                <a:ea typeface="Montserrat"/>
              </a:rPr>
              <a:t>sist</a:t>
            </a:r>
            <a:r>
              <a:rPr b="0" i="1" lang="pt-BR" sz="1200" spc="-1" strike="noStrike">
                <a:solidFill>
                  <a:srgbClr val="ffffff"/>
                </a:solidFill>
                <a:latin typeface="Montserrat"/>
                <a:ea typeface="Montserrat"/>
              </a:rPr>
              <a:t>em</a:t>
            </a:r>
            <a:r>
              <a:rPr b="0" i="1" lang="pt-BR" sz="1200" spc="-1" strike="noStrike">
                <a:solidFill>
                  <a:srgbClr val="ffffff"/>
                </a:solidFill>
                <a:latin typeface="Montserrat"/>
                <a:ea typeface="Montserrat"/>
              </a:rPr>
              <a:t>a?)</a:t>
            </a:r>
            <a:endParaRPr b="0" lang="pt-BR" sz="1200" spc="-1" strike="noStrike">
              <a:solidFill>
                <a:srgbClr val="000000"/>
              </a:solidFill>
              <a:latin typeface="Arial"/>
            </a:endParaRPr>
          </a:p>
        </p:txBody>
      </p:sp>
      <p:sp>
        <p:nvSpPr>
          <p:cNvPr id="440" name="CustomShape 2"/>
          <p:cNvSpPr/>
          <p:nvPr/>
        </p:nvSpPr>
        <p:spPr>
          <a:xfrm>
            <a:off x="1297440" y="2031480"/>
            <a:ext cx="732600" cy="80856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pt-BR" sz="2400" spc="-1" strike="noStrike">
                <a:solidFill>
                  <a:srgbClr val="ffffff"/>
                </a:solidFill>
                <a:latin typeface="Montserrat"/>
                <a:ea typeface="Montserrat"/>
              </a:rPr>
              <a:t>01</a:t>
            </a:r>
            <a:endParaRPr b="0" lang="pt-BR" sz="2400" spc="-1" strike="noStrike">
              <a:latin typeface="Arial"/>
            </a:endParaRPr>
          </a:p>
          <a:p>
            <a:pPr>
              <a:lnSpc>
                <a:spcPct val="100000"/>
              </a:lnSpc>
              <a:tabLst>
                <a:tab algn="l" pos="0"/>
              </a:tabLst>
            </a:pPr>
            <a:endParaRPr b="0" lang="pt-BR" sz="2400" spc="-1" strike="noStrike">
              <a:latin typeface="Arial"/>
            </a:endParaRPr>
          </a:p>
        </p:txBody>
      </p:sp>
      <p:sp>
        <p:nvSpPr>
          <p:cNvPr id="441" name="TextShape 3"/>
          <p:cNvSpPr txBox="1"/>
          <p:nvPr/>
        </p:nvSpPr>
        <p:spPr>
          <a:xfrm>
            <a:off x="2030400" y="2031840"/>
            <a:ext cx="5877000" cy="808560"/>
          </a:xfrm>
          <a:prstGeom prst="rect">
            <a:avLst/>
          </a:prstGeom>
          <a:noFill/>
          <a:ln>
            <a:noFill/>
          </a:ln>
        </p:spPr>
        <p:txBody>
          <a:bodyPr tIns="91440" bIns="91440">
            <a:noAutofit/>
          </a:bodyPr>
          <a:p>
            <a:pPr>
              <a:lnSpc>
                <a:spcPct val="115000"/>
              </a:lnSpc>
              <a:spcAft>
                <a:spcPts val="1599"/>
              </a:spcAft>
              <a:tabLst>
                <a:tab algn="l" pos="0"/>
              </a:tabLst>
            </a:pPr>
            <a:r>
              <a:rPr b="0" lang="pt-BR" sz="1300" spc="-1" strike="noStrike">
                <a:solidFill>
                  <a:srgbClr val="ffffff"/>
                </a:solidFill>
                <a:latin typeface="Lato"/>
                <a:ea typeface="Lato"/>
              </a:rPr>
              <a:t>Digite seu texto aqui Digite seu texto aqui Digite seu texto aqui Digite seu texto aqui Digite seu texto aqui Digite seu texto aqui Digite seu texto aqui Digite seu texto aqui Digite seu texto aqui.</a:t>
            </a:r>
            <a:endParaRPr b="0" lang="pt-BR" sz="1300" spc="-1" strike="noStrike">
              <a:solidFill>
                <a:srgbClr val="000000"/>
              </a:solidFill>
              <a:latin typeface="Arial"/>
            </a:endParaRPr>
          </a:p>
        </p:txBody>
      </p:sp>
      <p:sp>
        <p:nvSpPr>
          <p:cNvPr id="442" name="CustomShape 4"/>
          <p:cNvSpPr/>
          <p:nvPr/>
        </p:nvSpPr>
        <p:spPr>
          <a:xfrm>
            <a:off x="1297440" y="2946600"/>
            <a:ext cx="732600" cy="80856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pt-BR" sz="2400" spc="-1" strike="noStrike">
                <a:solidFill>
                  <a:srgbClr val="ffffff"/>
                </a:solidFill>
                <a:latin typeface="Montserrat"/>
                <a:ea typeface="Montserrat"/>
              </a:rPr>
              <a:t>02</a:t>
            </a:r>
            <a:endParaRPr b="0" lang="pt-BR" sz="2400" spc="-1" strike="noStrike">
              <a:latin typeface="Arial"/>
            </a:endParaRPr>
          </a:p>
          <a:p>
            <a:pPr>
              <a:lnSpc>
                <a:spcPct val="100000"/>
              </a:lnSpc>
              <a:tabLst>
                <a:tab algn="l" pos="0"/>
              </a:tabLst>
            </a:pPr>
            <a:endParaRPr b="0" lang="pt-BR" sz="2400" spc="-1" strike="noStrike">
              <a:latin typeface="Arial"/>
            </a:endParaRPr>
          </a:p>
        </p:txBody>
      </p:sp>
      <p:sp>
        <p:nvSpPr>
          <p:cNvPr id="443" name="TextShape 5"/>
          <p:cNvSpPr txBox="1"/>
          <p:nvPr/>
        </p:nvSpPr>
        <p:spPr>
          <a:xfrm>
            <a:off x="2030400" y="2946600"/>
            <a:ext cx="5877000" cy="808560"/>
          </a:xfrm>
          <a:prstGeom prst="rect">
            <a:avLst/>
          </a:prstGeom>
          <a:noFill/>
          <a:ln>
            <a:noFill/>
          </a:ln>
        </p:spPr>
        <p:txBody>
          <a:bodyPr tIns="91440" bIns="91440">
            <a:noAutofit/>
          </a:bodyPr>
          <a:p>
            <a:pPr>
              <a:lnSpc>
                <a:spcPct val="115000"/>
              </a:lnSpc>
              <a:spcAft>
                <a:spcPts val="1599"/>
              </a:spcAft>
              <a:tabLst>
                <a:tab algn="l" pos="0"/>
              </a:tabLst>
            </a:pPr>
            <a:r>
              <a:rPr b="0" lang="pt-BR" sz="1300" spc="-1" strike="noStrike">
                <a:solidFill>
                  <a:srgbClr val="ffffff"/>
                </a:solidFill>
                <a:latin typeface="Lato"/>
                <a:ea typeface="Lato"/>
              </a:rPr>
              <a:t>Digite seu texto aqui Digite seu texto aqui Digite seu texto aqui Digite seu texto aqui Digite seu texto aqui Digite seu texto aqui.</a:t>
            </a:r>
            <a:endParaRPr b="0" lang="pt-BR" sz="1300" spc="-1" strike="noStrike">
              <a:solidFill>
                <a:srgbClr val="000000"/>
              </a:solidFill>
              <a:latin typeface="Arial"/>
            </a:endParaRPr>
          </a:p>
        </p:txBody>
      </p:sp>
      <p:sp>
        <p:nvSpPr>
          <p:cNvPr id="444" name="CustomShape 6"/>
          <p:cNvSpPr/>
          <p:nvPr/>
        </p:nvSpPr>
        <p:spPr>
          <a:xfrm>
            <a:off x="1297440" y="3861360"/>
            <a:ext cx="732600" cy="80856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pt-BR" sz="2400" spc="-1" strike="noStrike">
                <a:solidFill>
                  <a:srgbClr val="ffffff"/>
                </a:solidFill>
                <a:latin typeface="Montserrat"/>
                <a:ea typeface="Montserrat"/>
              </a:rPr>
              <a:t>0</a:t>
            </a:r>
            <a:r>
              <a:rPr b="0" lang="pt-BR" sz="2400" spc="-1" strike="noStrike">
                <a:solidFill>
                  <a:srgbClr val="ffffff"/>
                </a:solidFill>
                <a:latin typeface="Montserrat"/>
                <a:ea typeface="Montserrat"/>
              </a:rPr>
              <a:t>3</a:t>
            </a:r>
            <a:endParaRPr b="0" lang="pt-BR" sz="2400" spc="-1" strike="noStrike">
              <a:latin typeface="Arial"/>
            </a:endParaRPr>
          </a:p>
        </p:txBody>
      </p:sp>
      <p:sp>
        <p:nvSpPr>
          <p:cNvPr id="445" name="TextShape 7"/>
          <p:cNvSpPr txBox="1"/>
          <p:nvPr/>
        </p:nvSpPr>
        <p:spPr>
          <a:xfrm>
            <a:off x="2030400" y="3861360"/>
            <a:ext cx="5877000" cy="808560"/>
          </a:xfrm>
          <a:prstGeom prst="rect">
            <a:avLst/>
          </a:prstGeom>
          <a:noFill/>
          <a:ln>
            <a:noFill/>
          </a:ln>
        </p:spPr>
        <p:txBody>
          <a:bodyPr tIns="91440" bIns="91440">
            <a:noAutofit/>
          </a:bodyPr>
          <a:p>
            <a:pPr>
              <a:lnSpc>
                <a:spcPct val="115000"/>
              </a:lnSpc>
              <a:spcAft>
                <a:spcPts val="1599"/>
              </a:spcAft>
              <a:tabLst>
                <a:tab algn="l" pos="0"/>
              </a:tabLst>
            </a:pPr>
            <a:r>
              <a:rPr b="0" lang="pt-BR" sz="1300" spc="-1" strike="noStrike">
                <a:solidFill>
                  <a:srgbClr val="ffffff"/>
                </a:solidFill>
                <a:latin typeface="Lato"/>
                <a:ea typeface="Lato"/>
              </a:rPr>
              <a:t>Digite seu texto aqui Digite seu texto aqui Digite seu texto aqui Digite seu texto aqui Digite seu texto aqui Digite seu texto aqui.</a:t>
            </a:r>
            <a:endParaRPr b="0" lang="pt-BR"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6" name="" descr=""/>
          <p:cNvPicPr/>
          <p:nvPr/>
        </p:nvPicPr>
        <p:blipFill>
          <a:blip r:embed="rId1"/>
          <a:stretch/>
        </p:blipFill>
        <p:spPr>
          <a:xfrm>
            <a:off x="0" y="1440"/>
            <a:ext cx="9144000" cy="1924560"/>
          </a:xfrm>
          <a:prstGeom prst="rect">
            <a:avLst/>
          </a:prstGeom>
          <a:ln>
            <a:noFill/>
          </a:ln>
        </p:spPr>
      </p:pic>
      <p:pic>
        <p:nvPicPr>
          <p:cNvPr id="447" name="Google Shape;764;p41_4" descr=""/>
          <p:cNvPicPr/>
          <p:nvPr/>
        </p:nvPicPr>
        <p:blipFill>
          <a:blip r:embed="rId2"/>
          <a:stretch/>
        </p:blipFill>
        <p:spPr>
          <a:xfrm>
            <a:off x="8342640" y="4321440"/>
            <a:ext cx="549720" cy="549720"/>
          </a:xfrm>
          <a:prstGeom prst="rect">
            <a:avLst/>
          </a:prstGeom>
          <a:ln>
            <a:noFill/>
          </a:ln>
        </p:spPr>
      </p:pic>
      <p:sp>
        <p:nvSpPr>
          <p:cNvPr id="448" name="TextShape 1"/>
          <p:cNvSpPr txBox="1"/>
          <p:nvPr/>
        </p:nvSpPr>
        <p:spPr>
          <a:xfrm>
            <a:off x="1297440" y="2359440"/>
            <a:ext cx="7038720" cy="2392560"/>
          </a:xfrm>
          <a:prstGeom prst="rect">
            <a:avLst/>
          </a:prstGeom>
          <a:noFill/>
          <a:ln>
            <a:noFill/>
          </a:ln>
        </p:spPr>
        <p:txBody>
          <a:bodyPr tIns="91440" bIns="91440">
            <a:noAutofit/>
          </a:bodyPr>
          <a:p>
            <a:pPr>
              <a:lnSpc>
                <a:spcPct val="100000"/>
              </a:lnSpc>
              <a:tabLst>
                <a:tab algn="l" pos="0"/>
              </a:tabLst>
            </a:pPr>
            <a:r>
              <a:rPr b="0" lang="pt-BR" sz="2000" spc="-1" strike="noStrike">
                <a:solidFill>
                  <a:srgbClr val="ffffff"/>
                </a:solidFill>
                <a:latin typeface="Montserrat"/>
                <a:ea typeface="Montserrat"/>
              </a:rPr>
              <a:t>Proposta de Solução</a:t>
            </a:r>
            <a:endParaRPr b="0" lang="pt-BR" sz="2000" spc="-1" strike="noStrike">
              <a:solidFill>
                <a:srgbClr val="000000"/>
              </a:solidFill>
              <a:latin typeface="Arial"/>
            </a:endParaRPr>
          </a:p>
          <a:p>
            <a:pPr>
              <a:lnSpc>
                <a:spcPct val="115000"/>
              </a:lnSpc>
              <a:spcAft>
                <a:spcPts val="1599"/>
              </a:spcAft>
              <a:tabLst>
                <a:tab algn="l" pos="0"/>
              </a:tabLst>
            </a:pPr>
            <a:r>
              <a:rPr b="0" lang="pt-BR" sz="1300" spc="-1" strike="noStrike">
                <a:solidFill>
                  <a:srgbClr val="ffffff"/>
                </a:solidFill>
                <a:latin typeface="Lato"/>
                <a:ea typeface="Lato"/>
              </a:rPr>
              <a:t>Desenvolver um Portal que integre a divulgação de </a:t>
            </a:r>
            <a:r>
              <a:rPr b="0" lang="pt-BR" sz="1300" spc="-1" strike="noStrike">
                <a:solidFill>
                  <a:srgbClr val="ffffff"/>
                </a:solidFill>
                <a:latin typeface="Lato"/>
                <a:ea typeface="Lato"/>
              </a:rPr>
              <a:t>Estabelecimentos </a:t>
            </a:r>
            <a:r>
              <a:rPr b="0" lang="pt-BR" sz="1300" spc="-1" strike="noStrike">
                <a:solidFill>
                  <a:srgbClr val="ffffff"/>
                </a:solidFill>
                <a:latin typeface="Lato"/>
                <a:ea typeface="Lato"/>
              </a:rPr>
              <a:t>Comerciais, Roteiros e Pontos Turísticos de uma Região/Município.</a:t>
            </a:r>
            <a:endParaRPr b="0" lang="pt-BR" sz="1300" spc="-1" strike="noStrike">
              <a:solidFill>
                <a:srgbClr val="000000"/>
              </a:solidFill>
              <a:latin typeface="Arial"/>
            </a:endParaRPr>
          </a:p>
        </p:txBody>
      </p:sp>
      <p:sp>
        <p:nvSpPr>
          <p:cNvPr id="449" name="TextShape 2"/>
          <p:cNvSpPr txBox="1"/>
          <p:nvPr/>
        </p:nvSpPr>
        <p:spPr>
          <a:xfrm>
            <a:off x="2737440" y="393840"/>
            <a:ext cx="6262560" cy="913680"/>
          </a:xfrm>
          <a:prstGeom prst="rect">
            <a:avLst/>
          </a:prstGeom>
          <a:noFill/>
          <a:ln>
            <a:noFill/>
          </a:ln>
        </p:spPr>
        <p:txBody>
          <a:bodyPr tIns="91440" bIns="91440">
            <a:noAutofit/>
          </a:bodyPr>
          <a:p>
            <a:pPr algn="r">
              <a:lnSpc>
                <a:spcPct val="100000"/>
              </a:lnSpc>
              <a:tabLst>
                <a:tab algn="l" pos="0"/>
              </a:tabLst>
            </a:pP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b</a:t>
            </a:r>
            <a:r>
              <a:rPr b="0" lang="pt-BR" sz="2400" spc="-1" strike="noStrike">
                <a:solidFill>
                  <a:srgbClr val="ffffff"/>
                </a:solidFill>
                <a:latin typeface="Montserrat"/>
                <a:ea typeface="Montserrat"/>
              </a:rPr>
              <a:t>j</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i</a:t>
            </a:r>
            <a:r>
              <a:rPr b="0" lang="pt-BR" sz="2400" spc="-1" strike="noStrike">
                <a:solidFill>
                  <a:srgbClr val="ffffff"/>
                </a:solidFill>
                <a:latin typeface="Montserrat"/>
                <a:ea typeface="Montserrat"/>
              </a:rPr>
              <a:t>v</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p</a:t>
            </a:r>
            <a:r>
              <a:rPr b="0" lang="pt-BR" sz="2400" spc="-1" strike="noStrike">
                <a:solidFill>
                  <a:srgbClr val="ffffff"/>
                </a:solidFill>
                <a:latin typeface="Montserrat"/>
                <a:ea typeface="Montserrat"/>
              </a:rPr>
              <a:t>r</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j</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o</a:t>
            </a:r>
            <a:br/>
            <a:r>
              <a:rPr b="0" i="1" lang="pt-BR" sz="1200" spc="-1" strike="noStrike">
                <a:solidFill>
                  <a:srgbClr val="ffffff"/>
                </a:solidFill>
                <a:latin typeface="Montserrat"/>
                <a:ea typeface="Montserrat"/>
              </a:rPr>
              <a:t>(</a:t>
            </a:r>
            <a:r>
              <a:rPr b="0" i="1" lang="pt-BR" sz="1200" spc="-1" strike="noStrike">
                <a:solidFill>
                  <a:srgbClr val="ffffff"/>
                </a:solidFill>
                <a:latin typeface="Montserrat"/>
                <a:ea typeface="Montserrat"/>
              </a:rPr>
              <a:t>c</a:t>
            </a: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m</a:t>
            </a: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 </a:t>
            </a: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 </a:t>
            </a:r>
            <a:r>
              <a:rPr b="0" i="1" lang="pt-BR" sz="1200" spc="-1" strike="noStrike">
                <a:solidFill>
                  <a:srgbClr val="ffffff"/>
                </a:solidFill>
                <a:latin typeface="Montserrat"/>
                <a:ea typeface="Montserrat"/>
              </a:rPr>
              <a:t>s</a:t>
            </a:r>
            <a:r>
              <a:rPr b="0" i="1" lang="pt-BR" sz="1200" spc="-1" strike="noStrike">
                <a:solidFill>
                  <a:srgbClr val="ffffff"/>
                </a:solidFill>
                <a:latin typeface="Montserrat"/>
                <a:ea typeface="Montserrat"/>
              </a:rPr>
              <a:t>i</a:t>
            </a:r>
            <a:r>
              <a:rPr b="0" i="1" lang="pt-BR" sz="1200" spc="-1" strike="noStrike">
                <a:solidFill>
                  <a:srgbClr val="ffffff"/>
                </a:solidFill>
                <a:latin typeface="Montserrat"/>
                <a:ea typeface="Montserrat"/>
              </a:rPr>
              <a:t>s</a:t>
            </a:r>
            <a:r>
              <a:rPr b="0" i="1" lang="pt-BR" sz="1200" spc="-1" strike="noStrike">
                <a:solidFill>
                  <a:srgbClr val="ffffff"/>
                </a:solidFill>
                <a:latin typeface="Montserrat"/>
                <a:ea typeface="Montserrat"/>
              </a:rPr>
              <a:t>t</a:t>
            </a:r>
            <a:r>
              <a:rPr b="0" i="1" lang="pt-BR" sz="1200" spc="-1" strike="noStrike">
                <a:solidFill>
                  <a:srgbClr val="ffffff"/>
                </a:solidFill>
                <a:latin typeface="Montserrat"/>
                <a:ea typeface="Montserrat"/>
              </a:rPr>
              <a:t>e</a:t>
            </a:r>
            <a:r>
              <a:rPr b="0" i="1" lang="pt-BR" sz="1200" spc="-1" strike="noStrike">
                <a:solidFill>
                  <a:srgbClr val="ffffff"/>
                </a:solidFill>
                <a:latin typeface="Montserrat"/>
                <a:ea typeface="Montserrat"/>
              </a:rPr>
              <a:t>m</a:t>
            </a:r>
            <a:r>
              <a:rPr b="0" i="1" lang="pt-BR" sz="1200" spc="-1" strike="noStrike">
                <a:solidFill>
                  <a:srgbClr val="ffffff"/>
                </a:solidFill>
                <a:latin typeface="Montserrat"/>
                <a:ea typeface="Montserrat"/>
              </a:rPr>
              <a:t>a</a:t>
            </a:r>
            <a:r>
              <a:rPr b="0" i="1" lang="pt-BR" sz="1200" spc="-1" strike="noStrike">
                <a:solidFill>
                  <a:srgbClr val="ffffff"/>
                </a:solidFill>
                <a:latin typeface="Montserrat"/>
                <a:ea typeface="Montserrat"/>
              </a:rPr>
              <a:t> </a:t>
            </a:r>
            <a:r>
              <a:rPr b="0" i="1" lang="pt-BR" sz="1200" spc="-1" strike="noStrike">
                <a:solidFill>
                  <a:srgbClr val="ffffff"/>
                </a:solidFill>
                <a:latin typeface="Montserrat"/>
                <a:ea typeface="Montserrat"/>
              </a:rPr>
              <a:t>p</a:t>
            </a:r>
            <a:r>
              <a:rPr b="0" i="1" lang="pt-BR" sz="1200" spc="-1" strike="noStrike">
                <a:solidFill>
                  <a:srgbClr val="ffffff"/>
                </a:solidFill>
                <a:latin typeface="Montserrat"/>
                <a:ea typeface="Montserrat"/>
              </a:rPr>
              <a:t>r</a:t>
            </a:r>
            <a:r>
              <a:rPr b="0" i="1" lang="pt-BR" sz="1200" spc="-1" strike="noStrike">
                <a:solidFill>
                  <a:srgbClr val="ffffff"/>
                </a:solidFill>
                <a:latin typeface="Montserrat"/>
                <a:ea typeface="Montserrat"/>
              </a:rPr>
              <a:t>e</a:t>
            </a:r>
            <a:r>
              <a:rPr b="0" i="1" lang="pt-BR" sz="1200" spc="-1" strike="noStrike">
                <a:solidFill>
                  <a:srgbClr val="ffffff"/>
                </a:solidFill>
                <a:latin typeface="Montserrat"/>
                <a:ea typeface="Montserrat"/>
              </a:rPr>
              <a:t>t</a:t>
            </a:r>
            <a:r>
              <a:rPr b="0" i="1" lang="pt-BR" sz="1200" spc="-1" strike="noStrike">
                <a:solidFill>
                  <a:srgbClr val="ffffff"/>
                </a:solidFill>
                <a:latin typeface="Montserrat"/>
                <a:ea typeface="Montserrat"/>
              </a:rPr>
              <a:t>e</a:t>
            </a:r>
            <a:r>
              <a:rPr b="0" i="1" lang="pt-BR" sz="1200" spc="-1" strike="noStrike">
                <a:solidFill>
                  <a:srgbClr val="ffffff"/>
                </a:solidFill>
                <a:latin typeface="Montserrat"/>
                <a:ea typeface="Montserrat"/>
              </a:rPr>
              <a:t>n</a:t>
            </a:r>
            <a:r>
              <a:rPr b="0" i="1" lang="pt-BR" sz="1200" spc="-1" strike="noStrike">
                <a:solidFill>
                  <a:srgbClr val="ffffff"/>
                </a:solidFill>
                <a:latin typeface="Montserrat"/>
                <a:ea typeface="Montserrat"/>
              </a:rPr>
              <a:t>d</a:t>
            </a:r>
            <a:r>
              <a:rPr b="0" i="1" lang="pt-BR" sz="1200" spc="-1" strike="noStrike">
                <a:solidFill>
                  <a:srgbClr val="ffffff"/>
                </a:solidFill>
                <a:latin typeface="Montserrat"/>
                <a:ea typeface="Montserrat"/>
              </a:rPr>
              <a:t>e</a:t>
            </a:r>
            <a:r>
              <a:rPr b="0" i="1" lang="pt-BR" sz="1200" spc="-1" strike="noStrike">
                <a:solidFill>
                  <a:srgbClr val="ffffff"/>
                </a:solidFill>
                <a:latin typeface="Montserrat"/>
                <a:ea typeface="Montserrat"/>
              </a:rPr>
              <a:t> </a:t>
            </a:r>
            <a:r>
              <a:rPr b="0" i="1" lang="pt-BR" sz="1200" spc="-1" strike="noStrike">
                <a:solidFill>
                  <a:srgbClr val="ffffff"/>
                </a:solidFill>
                <a:latin typeface="Montserrat"/>
                <a:ea typeface="Montserrat"/>
              </a:rPr>
              <a:t>r</a:t>
            </a:r>
            <a:r>
              <a:rPr b="0" i="1" lang="pt-BR" sz="1200" spc="-1" strike="noStrike">
                <a:solidFill>
                  <a:srgbClr val="ffffff"/>
                </a:solidFill>
                <a:latin typeface="Montserrat"/>
                <a:ea typeface="Montserrat"/>
              </a:rPr>
              <a:t>e</a:t>
            </a:r>
            <a:r>
              <a:rPr b="0" i="1" lang="pt-BR" sz="1200" spc="-1" strike="noStrike">
                <a:solidFill>
                  <a:srgbClr val="ffffff"/>
                </a:solidFill>
                <a:latin typeface="Montserrat"/>
                <a:ea typeface="Montserrat"/>
              </a:rPr>
              <a:t>s</a:t>
            </a: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l</a:t>
            </a:r>
            <a:r>
              <a:rPr b="0" i="1" lang="pt-BR" sz="1200" spc="-1" strike="noStrike">
                <a:solidFill>
                  <a:srgbClr val="ffffff"/>
                </a:solidFill>
                <a:latin typeface="Montserrat"/>
                <a:ea typeface="Montserrat"/>
              </a:rPr>
              <a:t>v</a:t>
            </a:r>
            <a:r>
              <a:rPr b="0" i="1" lang="pt-BR" sz="1200" spc="-1" strike="noStrike">
                <a:solidFill>
                  <a:srgbClr val="ffffff"/>
                </a:solidFill>
                <a:latin typeface="Montserrat"/>
                <a:ea typeface="Montserrat"/>
              </a:rPr>
              <a:t>e</a:t>
            </a:r>
            <a:r>
              <a:rPr b="0" i="1" lang="pt-BR" sz="1200" spc="-1" strike="noStrike">
                <a:solidFill>
                  <a:srgbClr val="ffffff"/>
                </a:solidFill>
                <a:latin typeface="Montserrat"/>
                <a:ea typeface="Montserrat"/>
              </a:rPr>
              <a:t>r</a:t>
            </a:r>
            <a:b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s</a:t>
            </a:r>
            <a:r>
              <a:rPr b="0" i="1" lang="pt-BR" sz="1200" spc="-1" strike="noStrike">
                <a:solidFill>
                  <a:srgbClr val="ffffff"/>
                </a:solidFill>
                <a:latin typeface="Montserrat"/>
                <a:ea typeface="Montserrat"/>
              </a:rPr>
              <a:t> </a:t>
            </a:r>
            <a:r>
              <a:rPr b="0" i="1" lang="pt-BR" sz="1200" spc="-1" strike="noStrike">
                <a:solidFill>
                  <a:srgbClr val="ffffff"/>
                </a:solidFill>
                <a:latin typeface="Montserrat"/>
                <a:ea typeface="Montserrat"/>
              </a:rPr>
              <a:t>p</a:t>
            </a:r>
            <a:r>
              <a:rPr b="0" i="1" lang="pt-BR" sz="1200" spc="-1" strike="noStrike">
                <a:solidFill>
                  <a:srgbClr val="ffffff"/>
                </a:solidFill>
                <a:latin typeface="Montserrat"/>
                <a:ea typeface="Montserrat"/>
              </a:rPr>
              <a:t>r</a:t>
            </a: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b</a:t>
            </a:r>
            <a:r>
              <a:rPr b="0" i="1" lang="pt-BR" sz="1200" spc="-1" strike="noStrike">
                <a:solidFill>
                  <a:srgbClr val="ffffff"/>
                </a:solidFill>
                <a:latin typeface="Montserrat"/>
                <a:ea typeface="Montserrat"/>
              </a:rPr>
              <a:t>l</a:t>
            </a:r>
            <a:r>
              <a:rPr b="0" i="1" lang="pt-BR" sz="1200" spc="-1" strike="noStrike">
                <a:solidFill>
                  <a:srgbClr val="ffffff"/>
                </a:solidFill>
                <a:latin typeface="Montserrat"/>
                <a:ea typeface="Montserrat"/>
              </a:rPr>
              <a:t>e</a:t>
            </a:r>
            <a:r>
              <a:rPr b="0" i="1" lang="pt-BR" sz="1200" spc="-1" strike="noStrike">
                <a:solidFill>
                  <a:srgbClr val="ffffff"/>
                </a:solidFill>
                <a:latin typeface="Montserrat"/>
                <a:ea typeface="Montserrat"/>
              </a:rPr>
              <a:t>m</a:t>
            </a:r>
            <a:r>
              <a:rPr b="0" i="1" lang="pt-BR" sz="1200" spc="-1" strike="noStrike">
                <a:solidFill>
                  <a:srgbClr val="ffffff"/>
                </a:solidFill>
                <a:latin typeface="Montserrat"/>
                <a:ea typeface="Montserrat"/>
              </a:rPr>
              <a:t>a</a:t>
            </a:r>
            <a:r>
              <a:rPr b="0" i="1" lang="pt-BR" sz="1200" spc="-1" strike="noStrike">
                <a:solidFill>
                  <a:srgbClr val="ffffff"/>
                </a:solidFill>
                <a:latin typeface="Montserrat"/>
                <a:ea typeface="Montserrat"/>
              </a:rPr>
              <a:t>s</a:t>
            </a:r>
            <a:r>
              <a:rPr b="0" i="1" lang="pt-BR" sz="1200" spc="-1" strike="noStrike">
                <a:solidFill>
                  <a:srgbClr val="ffffff"/>
                </a:solidFill>
                <a:latin typeface="Montserrat"/>
                <a:ea typeface="Montserrat"/>
              </a:rPr>
              <a:t> </a:t>
            </a:r>
            <a:r>
              <a:rPr b="0" i="1" lang="pt-BR" sz="1200" spc="-1" strike="noStrike">
                <a:solidFill>
                  <a:srgbClr val="ffffff"/>
                </a:solidFill>
                <a:latin typeface="Montserrat"/>
                <a:ea typeface="Montserrat"/>
              </a:rPr>
              <a:t>m</a:t>
            </a: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s</a:t>
            </a:r>
            <a:r>
              <a:rPr b="0" i="1" lang="pt-BR" sz="1200" spc="-1" strike="noStrike">
                <a:solidFill>
                  <a:srgbClr val="ffffff"/>
                </a:solidFill>
                <a:latin typeface="Montserrat"/>
                <a:ea typeface="Montserrat"/>
              </a:rPr>
              <a:t>t</a:t>
            </a:r>
            <a:r>
              <a:rPr b="0" i="1" lang="pt-BR" sz="1200" spc="-1" strike="noStrike">
                <a:solidFill>
                  <a:srgbClr val="ffffff"/>
                </a:solidFill>
                <a:latin typeface="Montserrat"/>
                <a:ea typeface="Montserrat"/>
              </a:rPr>
              <a:t>r</a:t>
            </a:r>
            <a:r>
              <a:rPr b="0" i="1" lang="pt-BR" sz="1200" spc="-1" strike="noStrike">
                <a:solidFill>
                  <a:srgbClr val="ffffff"/>
                </a:solidFill>
                <a:latin typeface="Montserrat"/>
                <a:ea typeface="Montserrat"/>
              </a:rPr>
              <a:t>a</a:t>
            </a:r>
            <a:r>
              <a:rPr b="0" i="1" lang="pt-BR" sz="1200" spc="-1" strike="noStrike">
                <a:solidFill>
                  <a:srgbClr val="ffffff"/>
                </a:solidFill>
                <a:latin typeface="Montserrat"/>
                <a:ea typeface="Montserrat"/>
              </a:rPr>
              <a:t>d</a:t>
            </a: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s</a:t>
            </a:r>
            <a:r>
              <a:rPr b="0" i="1" lang="pt-BR" sz="1200" spc="-1" strike="noStrike">
                <a:solidFill>
                  <a:srgbClr val="ffffff"/>
                </a:solidFill>
                <a:latin typeface="Montserrat"/>
                <a:ea typeface="Montserrat"/>
              </a:rPr>
              <a:t> </a:t>
            </a:r>
            <a:r>
              <a:rPr b="0" i="1" lang="pt-BR" sz="1200" spc="-1" strike="noStrike">
                <a:solidFill>
                  <a:srgbClr val="ffffff"/>
                </a:solidFill>
                <a:latin typeface="Montserrat"/>
                <a:ea typeface="Montserrat"/>
              </a:rPr>
              <a:t>n</a:t>
            </a: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 </a:t>
            </a:r>
            <a:r>
              <a:rPr b="0" i="1" lang="pt-BR" sz="1200" spc="-1" strike="noStrike">
                <a:solidFill>
                  <a:srgbClr val="ffffff"/>
                </a:solidFill>
                <a:latin typeface="Montserrat"/>
                <a:ea typeface="Montserrat"/>
              </a:rPr>
              <a:t>s</a:t>
            </a:r>
            <a:r>
              <a:rPr b="0" i="1" lang="pt-BR" sz="1200" spc="-1" strike="noStrike">
                <a:solidFill>
                  <a:srgbClr val="ffffff"/>
                </a:solidFill>
                <a:latin typeface="Montserrat"/>
                <a:ea typeface="Montserrat"/>
              </a:rPr>
              <a:t>l</a:t>
            </a:r>
            <a:r>
              <a:rPr b="0" i="1" lang="pt-BR" sz="1200" spc="-1" strike="noStrike">
                <a:solidFill>
                  <a:srgbClr val="ffffff"/>
                </a:solidFill>
                <a:latin typeface="Montserrat"/>
                <a:ea typeface="Montserrat"/>
              </a:rPr>
              <a:t>i</a:t>
            </a:r>
            <a:r>
              <a:rPr b="0" i="1" lang="pt-BR" sz="1200" spc="-1" strike="noStrike">
                <a:solidFill>
                  <a:srgbClr val="ffffff"/>
                </a:solidFill>
                <a:latin typeface="Montserrat"/>
                <a:ea typeface="Montserrat"/>
              </a:rPr>
              <a:t>d</a:t>
            </a:r>
            <a:r>
              <a:rPr b="0" i="1" lang="pt-BR" sz="1200" spc="-1" strike="noStrike">
                <a:solidFill>
                  <a:srgbClr val="ffffff"/>
                </a:solidFill>
                <a:latin typeface="Montserrat"/>
                <a:ea typeface="Montserrat"/>
              </a:rPr>
              <a:t>e</a:t>
            </a:r>
            <a:r>
              <a:rPr b="0" i="1" lang="pt-BR" sz="1200" spc="-1" strike="noStrike">
                <a:solidFill>
                  <a:srgbClr val="ffffff"/>
                </a:solidFill>
                <a:latin typeface="Montserrat"/>
                <a:ea typeface="Montserrat"/>
              </a:rPr>
              <a:t> </a:t>
            </a:r>
            <a:r>
              <a:rPr b="0" i="1" lang="pt-BR" sz="1200" spc="-1" strike="noStrike">
                <a:solidFill>
                  <a:srgbClr val="ffffff"/>
                </a:solidFill>
                <a:latin typeface="Montserrat"/>
                <a:ea typeface="Montserrat"/>
              </a:rPr>
              <a:t>a</a:t>
            </a:r>
            <a:r>
              <a:rPr b="0" i="1" lang="pt-BR" sz="1200" spc="-1" strike="noStrike">
                <a:solidFill>
                  <a:srgbClr val="ffffff"/>
                </a:solidFill>
                <a:latin typeface="Montserrat"/>
                <a:ea typeface="Montserrat"/>
              </a:rPr>
              <a:t>n</a:t>
            </a:r>
            <a:r>
              <a:rPr b="0" i="1" lang="pt-BR" sz="1200" spc="-1" strike="noStrike">
                <a:solidFill>
                  <a:srgbClr val="ffffff"/>
                </a:solidFill>
                <a:latin typeface="Montserrat"/>
                <a:ea typeface="Montserrat"/>
              </a:rPr>
              <a:t>t</a:t>
            </a:r>
            <a:r>
              <a:rPr b="0" i="1" lang="pt-BR" sz="1200" spc="-1" strike="noStrike">
                <a:solidFill>
                  <a:srgbClr val="ffffff"/>
                </a:solidFill>
                <a:latin typeface="Montserrat"/>
                <a:ea typeface="Montserrat"/>
              </a:rPr>
              <a:t>e</a:t>
            </a:r>
            <a:r>
              <a:rPr b="0" i="1" lang="pt-BR" sz="1200" spc="-1" strike="noStrike">
                <a:solidFill>
                  <a:srgbClr val="ffffff"/>
                </a:solidFill>
                <a:latin typeface="Montserrat"/>
                <a:ea typeface="Montserrat"/>
              </a:rPr>
              <a:t>r</a:t>
            </a:r>
            <a:r>
              <a:rPr b="0" i="1" lang="pt-BR" sz="1200" spc="-1" strike="noStrike">
                <a:solidFill>
                  <a:srgbClr val="ffffff"/>
                </a:solidFill>
                <a:latin typeface="Montserrat"/>
                <a:ea typeface="Montserrat"/>
              </a:rPr>
              <a:t>i</a:t>
            </a:r>
            <a:r>
              <a:rPr b="0" i="1" lang="pt-BR" sz="1200" spc="-1" strike="noStrike">
                <a:solidFill>
                  <a:srgbClr val="ffffff"/>
                </a:solidFill>
                <a:latin typeface="Montserrat"/>
                <a:ea typeface="Montserrat"/>
              </a:rPr>
              <a:t>o</a:t>
            </a:r>
            <a:r>
              <a:rPr b="0" i="1" lang="pt-BR" sz="1200" spc="-1" strike="noStrike">
                <a:solidFill>
                  <a:srgbClr val="ffffff"/>
                </a:solidFill>
                <a:latin typeface="Montserrat"/>
                <a:ea typeface="Montserrat"/>
              </a:rPr>
              <a:t>r</a:t>
            </a:r>
            <a:r>
              <a:rPr b="0" i="1" lang="pt-BR" sz="1200" spc="-1" strike="noStrike">
                <a:solidFill>
                  <a:srgbClr val="ffffff"/>
                </a:solidFill>
                <a:latin typeface="Montserrat"/>
                <a:ea typeface="Montserrat"/>
              </a:rPr>
              <a:t>?</a:t>
            </a:r>
            <a:r>
              <a:rPr b="0" i="1" lang="pt-BR" sz="1200" spc="-1" strike="noStrike">
                <a:solidFill>
                  <a:srgbClr val="ffffff"/>
                </a:solidFill>
                <a:latin typeface="Montserrat"/>
                <a:ea typeface="Montserrat"/>
              </a:rPr>
              <a:t>)</a:t>
            </a:r>
            <a:endParaRPr b="0" lang="pt-BR" sz="1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50" name="" descr=""/>
          <p:cNvPicPr/>
          <p:nvPr/>
        </p:nvPicPr>
        <p:blipFill>
          <a:blip r:embed="rId1"/>
          <a:stretch/>
        </p:blipFill>
        <p:spPr>
          <a:xfrm>
            <a:off x="0" y="2160"/>
            <a:ext cx="9144000" cy="1924560"/>
          </a:xfrm>
          <a:prstGeom prst="rect">
            <a:avLst/>
          </a:prstGeom>
          <a:ln>
            <a:noFill/>
          </a:ln>
        </p:spPr>
      </p:pic>
      <p:sp>
        <p:nvSpPr>
          <p:cNvPr id="451" name="TextShape 1"/>
          <p:cNvSpPr txBox="1"/>
          <p:nvPr/>
        </p:nvSpPr>
        <p:spPr>
          <a:xfrm>
            <a:off x="6949440" y="393840"/>
            <a:ext cx="2086560" cy="542160"/>
          </a:xfrm>
          <a:prstGeom prst="rect">
            <a:avLst/>
          </a:prstGeom>
          <a:noFill/>
          <a:ln>
            <a:noFill/>
          </a:ln>
        </p:spPr>
        <p:txBody>
          <a:bodyPr tIns="91440" bIns="91440">
            <a:noAutofit/>
          </a:bodyPr>
          <a:p>
            <a:pPr>
              <a:lnSpc>
                <a:spcPct val="100000"/>
              </a:lnSpc>
              <a:tabLst>
                <a:tab algn="l" pos="0"/>
              </a:tabLst>
            </a:pPr>
            <a:r>
              <a:rPr b="0" lang="pt-BR" sz="2400" spc="-1" strike="noStrike">
                <a:solidFill>
                  <a:srgbClr val="ffffff"/>
                </a:solidFill>
                <a:latin typeface="Montserrat"/>
                <a:ea typeface="Montserrat"/>
              </a:rPr>
              <a:t>Pú</a:t>
            </a:r>
            <a:r>
              <a:rPr b="0" lang="pt-BR" sz="2400" spc="-1" strike="noStrike">
                <a:solidFill>
                  <a:srgbClr val="ffffff"/>
                </a:solidFill>
                <a:latin typeface="Montserrat"/>
                <a:ea typeface="Montserrat"/>
              </a:rPr>
              <a:t>blic</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alv</a:t>
            </a:r>
            <a:r>
              <a:rPr b="0" lang="pt-BR" sz="2400" spc="-1" strike="noStrike">
                <a:solidFill>
                  <a:srgbClr val="ffffff"/>
                </a:solidFill>
                <a:latin typeface="Montserrat"/>
                <a:ea typeface="Montserrat"/>
              </a:rPr>
              <a:t>o</a:t>
            </a:r>
            <a:endParaRPr b="0" lang="pt-BR" sz="2400" spc="-1" strike="noStrike">
              <a:solidFill>
                <a:srgbClr val="000000"/>
              </a:solidFill>
              <a:latin typeface="Arial"/>
            </a:endParaRPr>
          </a:p>
        </p:txBody>
      </p:sp>
      <p:sp>
        <p:nvSpPr>
          <p:cNvPr id="452" name="TextShape 2"/>
          <p:cNvSpPr txBox="1"/>
          <p:nvPr/>
        </p:nvSpPr>
        <p:spPr>
          <a:xfrm>
            <a:off x="1297440" y="1972440"/>
            <a:ext cx="3798720" cy="2415600"/>
          </a:xfrm>
          <a:prstGeom prst="rect">
            <a:avLst/>
          </a:prstGeom>
          <a:noFill/>
          <a:ln>
            <a:noFill/>
          </a:ln>
        </p:spPr>
        <p:txBody>
          <a:bodyPr tIns="91440" bIns="91440">
            <a:noAutofit/>
          </a:bodyPr>
          <a:p>
            <a:pPr>
              <a:lnSpc>
                <a:spcPct val="115000"/>
              </a:lnSpc>
              <a:spcAft>
                <a:spcPts val="1599"/>
              </a:spcAft>
              <a:tabLst>
                <a:tab algn="l" pos="0"/>
              </a:tabLst>
            </a:pPr>
            <a:r>
              <a:rPr b="0" lang="pt-BR" sz="1300" spc="-1" strike="noStrike">
                <a:solidFill>
                  <a:srgbClr val="ffffff"/>
                </a:solidFill>
                <a:latin typeface="Lato"/>
                <a:ea typeface="Lato"/>
              </a:rPr>
              <a:t>Digite seu texto aqui Digite seu texto aqui Digite seu texto aqui Digite seu </a:t>
            </a:r>
            <a:r>
              <a:rPr b="0" lang="pt-BR" sz="1300" spc="-1" strike="noStrike">
                <a:solidFill>
                  <a:srgbClr val="ffffff"/>
                </a:solidFill>
                <a:latin typeface="Lato"/>
                <a:ea typeface="Lato"/>
              </a:rPr>
              <a:t>texto aqui Digite seu texto aqui Digite seu texto aqui Digite seu texto aqui </a:t>
            </a:r>
            <a:r>
              <a:rPr b="0" lang="pt-BR" sz="1300" spc="-1" strike="noStrike">
                <a:solidFill>
                  <a:srgbClr val="ffffff"/>
                </a:solidFill>
                <a:latin typeface="Lato"/>
                <a:ea typeface="Lato"/>
              </a:rPr>
              <a:t>Digite seu texto aqui Digite seu texto aqui Digite seu texto aqui Digite seu </a:t>
            </a:r>
            <a:r>
              <a:rPr b="0" lang="pt-BR" sz="1300" spc="-1" strike="noStrike">
                <a:solidFill>
                  <a:srgbClr val="ffffff"/>
                </a:solidFill>
                <a:latin typeface="Lato"/>
                <a:ea typeface="Lato"/>
              </a:rPr>
              <a:t>texto aqui Digite seu texto aqui Digite seu texto aqui Digite seu texto aqui </a:t>
            </a:r>
            <a:r>
              <a:rPr b="0" lang="pt-BR" sz="1300" spc="-1" strike="noStrike">
                <a:solidFill>
                  <a:srgbClr val="ffffff"/>
                </a:solidFill>
                <a:latin typeface="Lato"/>
                <a:ea typeface="Lato"/>
              </a:rPr>
              <a:t>Digite seu texto aqui Digite seu texto aqui Digite seu texto aqui Digite seu </a:t>
            </a:r>
            <a:r>
              <a:rPr b="0" lang="pt-BR" sz="1300" spc="-1" strike="noStrike">
                <a:solidFill>
                  <a:srgbClr val="ffffff"/>
                </a:solidFill>
                <a:latin typeface="Lato"/>
                <a:ea typeface="Lato"/>
              </a:rPr>
              <a:t>texto aqui. </a:t>
            </a:r>
            <a:endParaRPr b="0" lang="pt-BR" sz="1300" spc="-1" strike="noStrike">
              <a:solidFill>
                <a:srgbClr val="000000"/>
              </a:solidFill>
              <a:latin typeface="Arial"/>
            </a:endParaRPr>
          </a:p>
        </p:txBody>
      </p:sp>
      <p:sp>
        <p:nvSpPr>
          <p:cNvPr id="453" name="CustomShape 3"/>
          <p:cNvSpPr/>
          <p:nvPr/>
        </p:nvSpPr>
        <p:spPr>
          <a:xfrm rot="16200000">
            <a:off x="5709960" y="2705040"/>
            <a:ext cx="2431080" cy="2435760"/>
          </a:xfrm>
          <a:prstGeom prst="diagStripe">
            <a:avLst>
              <a:gd name="adj" fmla="val 50445"/>
            </a:avLst>
          </a:prstGeom>
          <a:blipFill rotWithShape="0">
            <a:blip r:embed="rId2"/>
            <a:stretch>
              <a:fillRect l="841240" t="877864" r="363680" b="-131433"/>
            </a:stretch>
          </a:blipFill>
          <a:ln>
            <a:noFill/>
          </a:ln>
        </p:spPr>
        <p:style>
          <a:lnRef idx="0"/>
          <a:fillRef idx="0"/>
          <a:effectRef idx="0"/>
          <a:fontRef idx="minor"/>
        </p:style>
      </p:sp>
      <p:sp>
        <p:nvSpPr>
          <p:cNvPr id="454" name="CustomShape 4"/>
          <p:cNvSpPr/>
          <p:nvPr/>
        </p:nvSpPr>
        <p:spPr>
          <a:xfrm rot="16200000">
            <a:off x="5718600" y="1338120"/>
            <a:ext cx="2504520" cy="2509200"/>
          </a:xfrm>
          <a:prstGeom prst="diagStripe">
            <a:avLst>
              <a:gd name="adj" fmla="val 50445"/>
            </a:avLst>
          </a:prstGeom>
          <a:blipFill rotWithShape="0">
            <a:blip r:embed="rId3"/>
            <a:stretch>
              <a:fillRect l="603280" t="757494" r="465200" b="-214508"/>
            </a:stretch>
          </a:blipFill>
          <a:ln>
            <a:noFill/>
          </a:ln>
        </p:spPr>
        <p:style>
          <a:lnRef idx="0"/>
          <a:fillRef idx="0"/>
          <a:effectRef idx="0"/>
          <a:fontRef idx="minor"/>
        </p:style>
      </p:sp>
      <p:sp>
        <p:nvSpPr>
          <p:cNvPr id="455" name="CustomShape 5"/>
          <p:cNvSpPr/>
          <p:nvPr/>
        </p:nvSpPr>
        <p:spPr>
          <a:xfrm rot="5400000">
            <a:off x="6637320" y="2136960"/>
            <a:ext cx="2504520" cy="2509200"/>
          </a:xfrm>
          <a:prstGeom prst="diagStripe">
            <a:avLst>
              <a:gd name="adj" fmla="val 50445"/>
            </a:avLst>
          </a:prstGeom>
          <a:blipFill rotWithShape="0">
            <a:blip r:embed="rId4"/>
            <a:stretch>
              <a:fillRect l="506440" t="348501" r="650800" b="327577"/>
            </a:stretch>
          </a:blipFill>
          <a:ln>
            <a:noFill/>
          </a:ln>
        </p:spPr>
        <p:style>
          <a:lnRef idx="0"/>
          <a:fillRef idx="0"/>
          <a:effectRef idx="0"/>
          <a:fontRef idx="minor"/>
        </p:style>
      </p:sp>
      <p:sp>
        <p:nvSpPr>
          <p:cNvPr id="456" name="CustomShape 6"/>
          <p:cNvSpPr/>
          <p:nvPr/>
        </p:nvSpPr>
        <p:spPr>
          <a:xfrm>
            <a:off x="7040520" y="3923640"/>
            <a:ext cx="2106000" cy="1222200"/>
          </a:xfrm>
          <a:custGeom>
            <a:avLst/>
            <a:gdLst/>
            <a:ahLst/>
            <a:rect l="l" t="t" r="r" b="b"/>
            <a:pathLst>
              <a:path w="84254" h="48898">
                <a:moveTo>
                  <a:pt x="0" y="0"/>
                </a:moveTo>
                <a:lnTo>
                  <a:pt x="50319" y="0"/>
                </a:lnTo>
                <a:lnTo>
                  <a:pt x="84254" y="33935"/>
                </a:lnTo>
                <a:lnTo>
                  <a:pt x="84254" y="48898"/>
                </a:lnTo>
                <a:lnTo>
                  <a:pt x="48798" y="48898"/>
                </a:lnTo>
                <a:close/>
              </a:path>
            </a:pathLst>
          </a:custGeom>
          <a:solidFill>
            <a:schemeClr val="accent3"/>
          </a:solidFill>
          <a:ln>
            <a:noFill/>
          </a:ln>
        </p:spPr>
        <p:style>
          <a:lnRef idx="0"/>
          <a:fillRef idx="0"/>
          <a:effectRef idx="0"/>
          <a:fontRef idx="minor"/>
        </p:style>
      </p:sp>
      <p:pic>
        <p:nvPicPr>
          <p:cNvPr id="457" name="Google Shape;764;p41_6" descr=""/>
          <p:cNvPicPr/>
          <p:nvPr/>
        </p:nvPicPr>
        <p:blipFill>
          <a:blip r:embed="rId5"/>
          <a:stretch/>
        </p:blipFill>
        <p:spPr>
          <a:xfrm>
            <a:off x="8342640" y="4322160"/>
            <a:ext cx="549720" cy="54972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58" name="" descr=""/>
          <p:cNvPicPr/>
          <p:nvPr/>
        </p:nvPicPr>
        <p:blipFill>
          <a:blip r:embed="rId1"/>
          <a:stretch/>
        </p:blipFill>
        <p:spPr>
          <a:xfrm>
            <a:off x="0" y="2160"/>
            <a:ext cx="9144000" cy="1924560"/>
          </a:xfrm>
          <a:prstGeom prst="rect">
            <a:avLst/>
          </a:prstGeom>
          <a:ln>
            <a:noFill/>
          </a:ln>
        </p:spPr>
      </p:pic>
      <p:pic>
        <p:nvPicPr>
          <p:cNvPr id="459" name="Google Shape;764;p41_7" descr=""/>
          <p:cNvPicPr/>
          <p:nvPr/>
        </p:nvPicPr>
        <p:blipFill>
          <a:blip r:embed="rId2"/>
          <a:stretch/>
        </p:blipFill>
        <p:spPr>
          <a:xfrm>
            <a:off x="8342640" y="4322160"/>
            <a:ext cx="549720" cy="549720"/>
          </a:xfrm>
          <a:prstGeom prst="rect">
            <a:avLst/>
          </a:prstGeom>
          <a:ln>
            <a:noFill/>
          </a:ln>
        </p:spPr>
      </p:pic>
      <p:sp>
        <p:nvSpPr>
          <p:cNvPr id="460" name="TextShape 1"/>
          <p:cNvSpPr txBox="1"/>
          <p:nvPr/>
        </p:nvSpPr>
        <p:spPr>
          <a:xfrm>
            <a:off x="5761440" y="393840"/>
            <a:ext cx="3310560" cy="542160"/>
          </a:xfrm>
          <a:prstGeom prst="rect">
            <a:avLst/>
          </a:prstGeom>
          <a:noFill/>
          <a:ln>
            <a:noFill/>
          </a:ln>
        </p:spPr>
        <p:txBody>
          <a:bodyPr tIns="91440" bIns="91440">
            <a:noAutofit/>
          </a:bodyPr>
          <a:p>
            <a:pPr>
              <a:lnSpc>
                <a:spcPct val="100000"/>
              </a:lnSpc>
              <a:tabLst>
                <a:tab algn="l" pos="0"/>
              </a:tabLst>
            </a:pP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ó</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u</a:t>
            </a:r>
            <a:r>
              <a:rPr b="0" lang="pt-BR" sz="2400" spc="-1" strike="noStrike">
                <a:solidFill>
                  <a:srgbClr val="ffffff"/>
                </a:solidFill>
                <a:latin typeface="Montserrat"/>
                <a:ea typeface="Montserrat"/>
              </a:rPr>
              <a:t>l</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i</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a</a:t>
            </a:r>
            <a:endParaRPr b="0" lang="pt-BR" sz="2400" spc="-1" strike="noStrike">
              <a:solidFill>
                <a:srgbClr val="000000"/>
              </a:solidFill>
              <a:latin typeface="Arial"/>
            </a:endParaRPr>
          </a:p>
        </p:txBody>
      </p:sp>
      <p:sp>
        <p:nvSpPr>
          <p:cNvPr id="461" name="TextShape 2"/>
          <p:cNvSpPr txBox="1"/>
          <p:nvPr/>
        </p:nvSpPr>
        <p:spPr>
          <a:xfrm>
            <a:off x="1225440" y="1963440"/>
            <a:ext cx="7038720" cy="1637640"/>
          </a:xfrm>
          <a:prstGeom prst="rect">
            <a:avLst/>
          </a:prstGeom>
          <a:noFill/>
          <a:ln>
            <a:noFill/>
          </a:ln>
        </p:spPr>
        <p:txBody>
          <a:bodyPr tIns="91440" bIns="91440">
            <a:noAutofit/>
          </a:bodyPr>
          <a:p>
            <a:pPr>
              <a:lnSpc>
                <a:spcPct val="115000"/>
              </a:lnSpc>
              <a:tabLst>
                <a:tab algn="l" pos="0"/>
              </a:tabLst>
            </a:pPr>
            <a:r>
              <a:rPr b="1" lang="pt-BR" sz="2000" spc="-1" strike="noStrike">
                <a:solidFill>
                  <a:srgbClr val="ffffff"/>
                </a:solidFill>
                <a:latin typeface="Lato"/>
                <a:ea typeface="Lato"/>
              </a:rPr>
              <a:t>Home</a:t>
            </a:r>
            <a:endParaRPr b="0" lang="pt-BR" sz="2000" spc="-1" strike="noStrike">
              <a:solidFill>
                <a:srgbClr val="000000"/>
              </a:solidFill>
              <a:latin typeface="Arial"/>
            </a:endParaRPr>
          </a:p>
          <a:p>
            <a:pPr>
              <a:lnSpc>
                <a:spcPct val="115000"/>
              </a:lnSpc>
              <a:tabLst>
                <a:tab algn="l" pos="0"/>
              </a:tabLst>
            </a:pPr>
            <a:r>
              <a:rPr b="1" lang="pt-BR" sz="2000" spc="-1" strike="noStrike">
                <a:solidFill>
                  <a:srgbClr val="ffffff"/>
                </a:solidFill>
                <a:latin typeface="Lato"/>
                <a:ea typeface="Lato"/>
              </a:rPr>
              <a:t>    </a:t>
            </a:r>
            <a:r>
              <a:rPr b="0" lang="pt-BR" sz="1300" spc="-1" strike="noStrike">
                <a:solidFill>
                  <a:srgbClr val="ffffff"/>
                </a:solidFill>
                <a:latin typeface="Lato"/>
                <a:ea typeface="Lato"/>
              </a:rPr>
              <a:t>Composto pelo Cabeçalho, Rodapé e Corpo do Sistema. Este módulo é </a:t>
            </a:r>
            <a:r>
              <a:rPr b="0" lang="pt-BR" sz="1300" spc="-1" strike="noStrike">
                <a:solidFill>
                  <a:srgbClr val="ffffff"/>
                </a:solidFill>
                <a:latin typeface="Lato"/>
                <a:ea typeface="Lato"/>
              </a:rPr>
              <a:t>público (acessível por todos os visitantes) e contém consultas diversas através </a:t>
            </a:r>
            <a:r>
              <a:rPr b="0" lang="pt-BR" sz="1300" spc="-1" strike="noStrike">
                <a:solidFill>
                  <a:srgbClr val="ffffff"/>
                </a:solidFill>
                <a:latin typeface="Lato"/>
                <a:ea typeface="Lato"/>
              </a:rPr>
              <a:t>de Menus ou campo de busca.</a:t>
            </a:r>
            <a:endParaRPr b="0" lang="pt-BR" sz="1300" spc="-1" strike="noStrike">
              <a:solidFill>
                <a:srgbClr val="000000"/>
              </a:solidFill>
              <a:latin typeface="Arial"/>
            </a:endParaRPr>
          </a:p>
          <a:p>
            <a:pPr>
              <a:lnSpc>
                <a:spcPct val="115000"/>
              </a:lnSpc>
              <a:tabLst>
                <a:tab algn="l" pos="0"/>
              </a:tabLst>
            </a:pPr>
            <a:r>
              <a:rPr b="1" lang="pt-BR" sz="2000" spc="-1" strike="noStrike">
                <a:solidFill>
                  <a:srgbClr val="ffffff"/>
                </a:solidFill>
                <a:latin typeface="Lato"/>
                <a:ea typeface="Lato"/>
              </a:rPr>
              <a:t>Login</a:t>
            </a:r>
            <a:endParaRPr b="0" lang="pt-BR" sz="2000" spc="-1" strike="noStrike">
              <a:solidFill>
                <a:srgbClr val="000000"/>
              </a:solidFill>
              <a:latin typeface="Arial"/>
            </a:endParaRPr>
          </a:p>
          <a:p>
            <a:pPr>
              <a:lnSpc>
                <a:spcPct val="115000"/>
              </a:lnSpc>
              <a:tabLst>
                <a:tab algn="l" pos="0"/>
              </a:tabLst>
            </a:pPr>
            <a:r>
              <a:rPr b="1" lang="pt-BR" sz="2000" spc="-1" strike="noStrike">
                <a:solidFill>
                  <a:srgbClr val="ffffff"/>
                </a:solidFill>
                <a:latin typeface="Lato"/>
                <a:ea typeface="Lato"/>
              </a:rPr>
              <a:t>    </a:t>
            </a:r>
            <a:r>
              <a:rPr b="0" lang="pt-BR" sz="1300" spc="-1" strike="noStrike">
                <a:solidFill>
                  <a:srgbClr val="ffffff"/>
                </a:solidFill>
                <a:latin typeface="Lato"/>
                <a:ea typeface="Lato"/>
              </a:rPr>
              <a:t>Composto pelo “</a:t>
            </a:r>
            <a:r>
              <a:rPr b="1" lang="pt-BR" sz="1300" spc="-1" strike="noStrike">
                <a:solidFill>
                  <a:srgbClr val="ffffff"/>
                </a:solidFill>
                <a:latin typeface="Lato"/>
                <a:ea typeface="Lato"/>
              </a:rPr>
              <a:t>Login</a:t>
            </a:r>
            <a:r>
              <a:rPr b="0" lang="pt-BR" sz="1300" spc="-1" strike="noStrike">
                <a:solidFill>
                  <a:srgbClr val="ffffff"/>
                </a:solidFill>
                <a:latin typeface="Lato"/>
                <a:ea typeface="Lato"/>
              </a:rPr>
              <a:t>” e “</a:t>
            </a:r>
            <a:r>
              <a:rPr b="1" lang="pt-BR" sz="1300" spc="-1" strike="noStrike">
                <a:solidFill>
                  <a:srgbClr val="ffffff"/>
                </a:solidFill>
                <a:latin typeface="Lato"/>
                <a:ea typeface="Lato"/>
              </a:rPr>
              <a:t>Cadastrar-se</a:t>
            </a:r>
            <a:r>
              <a:rPr b="0" lang="pt-BR" sz="1300" spc="-1" strike="noStrike">
                <a:solidFill>
                  <a:srgbClr val="ffffff"/>
                </a:solidFill>
                <a:latin typeface="Lato"/>
                <a:ea typeface="Lato"/>
              </a:rPr>
              <a:t>” é dedicado aos interessados em </a:t>
            </a:r>
            <a:r>
              <a:rPr b="0" lang="pt-BR" sz="1300" spc="-1" strike="noStrike">
                <a:solidFill>
                  <a:srgbClr val="ffffff"/>
                </a:solidFill>
                <a:latin typeface="Lato"/>
                <a:ea typeface="Lato"/>
              </a:rPr>
              <a:t>divulgar seus Roteiros, Pontos Turísticos ou Estabelecimentos Comerciais. </a:t>
            </a:r>
            <a:r>
              <a:rPr b="0" lang="pt-BR" sz="1300" spc="-1" strike="noStrike">
                <a:solidFill>
                  <a:srgbClr val="ffffff"/>
                </a:solidFill>
                <a:latin typeface="Lato"/>
                <a:ea typeface="Lato"/>
              </a:rPr>
              <a:t>Estes precisam se cadastrar no sistema antes de registrar o que queiram </a:t>
            </a:r>
            <a:r>
              <a:rPr b="0" lang="pt-BR" sz="1300" spc="-1" strike="noStrike">
                <a:solidFill>
                  <a:srgbClr val="ffffff"/>
                </a:solidFill>
                <a:latin typeface="Lato"/>
                <a:ea typeface="Lato"/>
              </a:rPr>
              <a:t>divulgar.</a:t>
            </a:r>
            <a:endParaRPr b="0" lang="pt-BR"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62" name="" descr=""/>
          <p:cNvPicPr/>
          <p:nvPr/>
        </p:nvPicPr>
        <p:blipFill>
          <a:blip r:embed="rId1"/>
          <a:stretch/>
        </p:blipFill>
        <p:spPr>
          <a:xfrm>
            <a:off x="0" y="2160"/>
            <a:ext cx="9144000" cy="1924560"/>
          </a:xfrm>
          <a:prstGeom prst="rect">
            <a:avLst/>
          </a:prstGeom>
          <a:ln>
            <a:noFill/>
          </a:ln>
        </p:spPr>
      </p:pic>
      <p:pic>
        <p:nvPicPr>
          <p:cNvPr id="463" name="Google Shape;764;p41_8" descr=""/>
          <p:cNvPicPr/>
          <p:nvPr/>
        </p:nvPicPr>
        <p:blipFill>
          <a:blip r:embed="rId2"/>
          <a:stretch/>
        </p:blipFill>
        <p:spPr>
          <a:xfrm>
            <a:off x="8342640" y="4322160"/>
            <a:ext cx="549720" cy="549720"/>
          </a:xfrm>
          <a:prstGeom prst="rect">
            <a:avLst/>
          </a:prstGeom>
          <a:ln>
            <a:noFill/>
          </a:ln>
        </p:spPr>
      </p:pic>
      <p:sp>
        <p:nvSpPr>
          <p:cNvPr id="464" name="TextShape 1"/>
          <p:cNvSpPr txBox="1"/>
          <p:nvPr/>
        </p:nvSpPr>
        <p:spPr>
          <a:xfrm>
            <a:off x="5761440" y="393840"/>
            <a:ext cx="3310560" cy="542160"/>
          </a:xfrm>
          <a:prstGeom prst="rect">
            <a:avLst/>
          </a:prstGeom>
          <a:noFill/>
          <a:ln>
            <a:noFill/>
          </a:ln>
        </p:spPr>
        <p:txBody>
          <a:bodyPr tIns="91440" bIns="91440">
            <a:noAutofit/>
          </a:bodyPr>
          <a:p>
            <a:pPr>
              <a:lnSpc>
                <a:spcPct val="100000"/>
              </a:lnSpc>
              <a:tabLst>
                <a:tab algn="l" pos="0"/>
              </a:tabLst>
            </a:pP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ó</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u</a:t>
            </a:r>
            <a:r>
              <a:rPr b="0" lang="pt-BR" sz="2400" spc="-1" strike="noStrike">
                <a:solidFill>
                  <a:srgbClr val="ffffff"/>
                </a:solidFill>
                <a:latin typeface="Montserrat"/>
                <a:ea typeface="Montserrat"/>
              </a:rPr>
              <a:t>l</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s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i</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a</a:t>
            </a:r>
            <a:endParaRPr b="0" lang="pt-BR" sz="2400" spc="-1" strike="noStrike">
              <a:solidFill>
                <a:srgbClr val="000000"/>
              </a:solidFill>
              <a:latin typeface="Arial"/>
            </a:endParaRPr>
          </a:p>
        </p:txBody>
      </p:sp>
      <p:sp>
        <p:nvSpPr>
          <p:cNvPr id="465" name="TextShape 2"/>
          <p:cNvSpPr txBox="1"/>
          <p:nvPr/>
        </p:nvSpPr>
        <p:spPr>
          <a:xfrm>
            <a:off x="1225440" y="1963440"/>
            <a:ext cx="7038720" cy="1637640"/>
          </a:xfrm>
          <a:prstGeom prst="rect">
            <a:avLst/>
          </a:prstGeom>
          <a:noFill/>
          <a:ln>
            <a:noFill/>
          </a:ln>
        </p:spPr>
        <p:txBody>
          <a:bodyPr tIns="91440" bIns="91440">
            <a:noAutofit/>
          </a:bodyPr>
          <a:p>
            <a:pPr>
              <a:lnSpc>
                <a:spcPct val="115000"/>
              </a:lnSpc>
              <a:tabLst>
                <a:tab algn="l" pos="0"/>
              </a:tabLst>
            </a:pPr>
            <a:r>
              <a:rPr b="1" lang="pt-BR" sz="2000" spc="-1" strike="noStrike">
                <a:solidFill>
                  <a:srgbClr val="ffffff"/>
                </a:solidFill>
                <a:latin typeface="Lato"/>
                <a:ea typeface="Lato"/>
              </a:rPr>
              <a:t>Cadastro Estabelecimento</a:t>
            </a:r>
            <a:endParaRPr b="0" lang="pt-BR" sz="2000" spc="-1" strike="noStrike">
              <a:solidFill>
                <a:srgbClr val="000000"/>
              </a:solidFill>
              <a:latin typeface="Arial"/>
            </a:endParaRPr>
          </a:p>
          <a:p>
            <a:pPr>
              <a:lnSpc>
                <a:spcPct val="115000"/>
              </a:lnSpc>
              <a:tabLst>
                <a:tab algn="l" pos="0"/>
              </a:tabLst>
            </a:pPr>
            <a:r>
              <a:rPr b="1" lang="pt-BR" sz="2000" spc="-1" strike="noStrike">
                <a:solidFill>
                  <a:srgbClr val="ffffff"/>
                </a:solidFill>
                <a:latin typeface="Lato"/>
                <a:ea typeface="Lato"/>
              </a:rPr>
              <a:t>    </a:t>
            </a:r>
            <a:r>
              <a:rPr b="0" lang="pt-BR" sz="1300" spc="-1" strike="noStrike">
                <a:solidFill>
                  <a:srgbClr val="ffffff"/>
                </a:solidFill>
                <a:latin typeface="Lato"/>
                <a:ea typeface="Lato"/>
              </a:rPr>
              <a:t>Descrever o módulo…</a:t>
            </a:r>
            <a:endParaRPr b="0" lang="pt-BR" sz="1300" spc="-1" strike="noStrike">
              <a:solidFill>
                <a:srgbClr val="000000"/>
              </a:solidFill>
              <a:latin typeface="Arial"/>
            </a:endParaRPr>
          </a:p>
          <a:p>
            <a:pPr>
              <a:lnSpc>
                <a:spcPct val="115000"/>
              </a:lnSpc>
              <a:tabLst>
                <a:tab algn="l" pos="0"/>
              </a:tabLst>
            </a:pPr>
            <a:r>
              <a:rPr b="1" lang="pt-BR" sz="2000" spc="-1" strike="noStrike">
                <a:solidFill>
                  <a:srgbClr val="ffffff"/>
                </a:solidFill>
                <a:latin typeface="Lato"/>
                <a:ea typeface="Lato"/>
              </a:rPr>
              <a:t>Admin</a:t>
            </a:r>
            <a:endParaRPr b="0" lang="pt-BR" sz="2000" spc="-1" strike="noStrike">
              <a:solidFill>
                <a:srgbClr val="000000"/>
              </a:solidFill>
              <a:latin typeface="Arial"/>
            </a:endParaRPr>
          </a:p>
          <a:p>
            <a:pPr>
              <a:lnSpc>
                <a:spcPct val="115000"/>
              </a:lnSpc>
              <a:tabLst>
                <a:tab algn="l" pos="0"/>
              </a:tabLst>
            </a:pPr>
            <a:r>
              <a:rPr b="1" lang="pt-BR" sz="2000" spc="-1" strike="noStrike">
                <a:solidFill>
                  <a:srgbClr val="ffffff"/>
                </a:solidFill>
                <a:latin typeface="Lato"/>
                <a:ea typeface="Lato"/>
              </a:rPr>
              <a:t>    </a:t>
            </a:r>
            <a:r>
              <a:rPr b="0" lang="pt-BR" sz="1300" spc="-1" strike="noStrike">
                <a:solidFill>
                  <a:srgbClr val="ffffff"/>
                </a:solidFill>
                <a:latin typeface="Lato"/>
                <a:ea typeface="Lato"/>
              </a:rPr>
              <a:t>De acesso exclusivo dos </a:t>
            </a:r>
            <a:r>
              <a:rPr b="1" lang="pt-BR" sz="1300" spc="-1" strike="noStrike">
                <a:solidFill>
                  <a:srgbClr val="ffffff"/>
                </a:solidFill>
                <a:latin typeface="Lato"/>
                <a:ea typeface="Lato"/>
              </a:rPr>
              <a:t>Administradores</a:t>
            </a:r>
            <a:r>
              <a:rPr b="0" lang="pt-BR" sz="1300" spc="-1" strike="noStrike">
                <a:solidFill>
                  <a:srgbClr val="ffffff"/>
                </a:solidFill>
                <a:latin typeface="Lato"/>
                <a:ea typeface="Lato"/>
              </a:rPr>
              <a:t> do sistema, ele permite a Inclusão/Exclusão de usuários, aprovação/exclusão de registros feitos pelos usuários cadastrados.</a:t>
            </a:r>
            <a:endParaRPr b="0" lang="pt-BR"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66" name="" descr=""/>
          <p:cNvPicPr/>
          <p:nvPr/>
        </p:nvPicPr>
        <p:blipFill>
          <a:blip r:embed="rId1"/>
          <a:stretch/>
        </p:blipFill>
        <p:spPr>
          <a:xfrm>
            <a:off x="0" y="2520"/>
            <a:ext cx="9144000" cy="1924560"/>
          </a:xfrm>
          <a:prstGeom prst="rect">
            <a:avLst/>
          </a:prstGeom>
          <a:ln>
            <a:noFill/>
          </a:ln>
        </p:spPr>
      </p:pic>
      <p:pic>
        <p:nvPicPr>
          <p:cNvPr id="467" name="Google Shape;764;p41_9" descr=""/>
          <p:cNvPicPr/>
          <p:nvPr/>
        </p:nvPicPr>
        <p:blipFill>
          <a:blip r:embed="rId2"/>
          <a:stretch/>
        </p:blipFill>
        <p:spPr>
          <a:xfrm>
            <a:off x="8342640" y="4322520"/>
            <a:ext cx="549720" cy="549720"/>
          </a:xfrm>
          <a:prstGeom prst="rect">
            <a:avLst/>
          </a:prstGeom>
          <a:ln>
            <a:noFill/>
          </a:ln>
        </p:spPr>
      </p:pic>
      <p:sp>
        <p:nvSpPr>
          <p:cNvPr id="468" name="TextShape 1"/>
          <p:cNvSpPr txBox="1"/>
          <p:nvPr/>
        </p:nvSpPr>
        <p:spPr>
          <a:xfrm>
            <a:off x="1801440" y="1819440"/>
            <a:ext cx="4822560" cy="2910600"/>
          </a:xfrm>
          <a:prstGeom prst="rect">
            <a:avLst/>
          </a:prstGeom>
          <a:noFill/>
          <a:ln>
            <a:noFill/>
          </a:ln>
        </p:spPr>
        <p:txBody>
          <a:bodyPr tIns="91440" bIns="91440">
            <a:noAutofit/>
          </a:bodyPr>
          <a:p>
            <a:pPr>
              <a:lnSpc>
                <a:spcPct val="150000"/>
              </a:lnSpc>
              <a:tabLst>
                <a:tab algn="l" pos="0"/>
              </a:tabLst>
            </a:pPr>
            <a:r>
              <a:rPr b="0" lang="pt-BR" sz="1300" spc="-1" strike="noStrike">
                <a:solidFill>
                  <a:srgbClr val="ffffff"/>
                </a:solidFill>
                <a:latin typeface="Lato"/>
                <a:ea typeface="Lato"/>
              </a:rPr>
              <a:t>- Root (com Header e Footer);</a:t>
            </a:r>
            <a:endParaRPr b="0" lang="pt-BR" sz="1300" spc="-1" strike="noStrike">
              <a:solidFill>
                <a:srgbClr val="000000"/>
              </a:solidFill>
              <a:latin typeface="Arial"/>
            </a:endParaRPr>
          </a:p>
          <a:p>
            <a:pPr>
              <a:lnSpc>
                <a:spcPct val="150000"/>
              </a:lnSpc>
              <a:tabLst>
                <a:tab algn="l" pos="0"/>
              </a:tabLst>
            </a:pPr>
            <a:r>
              <a:rPr b="0" lang="pt-BR" sz="1300" spc="-1" strike="noStrike">
                <a:solidFill>
                  <a:srgbClr val="ffffff"/>
                </a:solidFill>
                <a:latin typeface="Lato"/>
                <a:ea typeface="Lato"/>
              </a:rPr>
              <a:t>- Home com Slider e cards;</a:t>
            </a:r>
            <a:endParaRPr b="0" lang="pt-BR" sz="1300" spc="-1" strike="noStrike">
              <a:solidFill>
                <a:srgbClr val="000000"/>
              </a:solidFill>
              <a:latin typeface="Arial"/>
            </a:endParaRPr>
          </a:p>
          <a:p>
            <a:pPr>
              <a:lnSpc>
                <a:spcPct val="150000"/>
              </a:lnSpc>
              <a:tabLst>
                <a:tab algn="l" pos="0"/>
              </a:tabLst>
            </a:pPr>
            <a:r>
              <a:rPr b="0" lang="pt-BR" sz="1300" spc="-1" strike="noStrike">
                <a:solidFill>
                  <a:srgbClr val="ffffff"/>
                </a:solidFill>
                <a:latin typeface="Lato"/>
                <a:ea typeface="Lato"/>
              </a:rPr>
              <a:t>- Login e Cadastro;</a:t>
            </a:r>
            <a:endParaRPr b="0" lang="pt-BR" sz="1300" spc="-1" strike="noStrike">
              <a:solidFill>
                <a:srgbClr val="000000"/>
              </a:solidFill>
              <a:latin typeface="Arial"/>
            </a:endParaRPr>
          </a:p>
          <a:p>
            <a:pPr>
              <a:lnSpc>
                <a:spcPct val="150000"/>
              </a:lnSpc>
              <a:tabLst>
                <a:tab algn="l" pos="0"/>
              </a:tabLst>
            </a:pPr>
            <a:r>
              <a:rPr b="0" lang="pt-BR" sz="1300" spc="-1" strike="noStrike">
                <a:solidFill>
                  <a:srgbClr val="ffffff"/>
                </a:solidFill>
                <a:latin typeface="Lato"/>
                <a:ea typeface="Lato"/>
              </a:rPr>
              <a:t>- Lista Meus Estabelecimentos;</a:t>
            </a:r>
            <a:endParaRPr b="0" lang="pt-BR" sz="1300" spc="-1" strike="noStrike">
              <a:solidFill>
                <a:srgbClr val="000000"/>
              </a:solidFill>
              <a:latin typeface="Arial"/>
            </a:endParaRPr>
          </a:p>
          <a:p>
            <a:pPr>
              <a:lnSpc>
                <a:spcPct val="150000"/>
              </a:lnSpc>
              <a:tabLst>
                <a:tab algn="l" pos="0"/>
              </a:tabLst>
            </a:pPr>
            <a:r>
              <a:rPr b="0" lang="pt-BR" sz="1300" spc="-1" strike="noStrike">
                <a:solidFill>
                  <a:srgbClr val="ffffff"/>
                </a:solidFill>
                <a:latin typeface="Lato"/>
                <a:ea typeface="Lato"/>
              </a:rPr>
              <a:t>- Cadastro Novo Estabelecimento;</a:t>
            </a:r>
            <a:endParaRPr b="0" lang="pt-BR" sz="1300" spc="-1" strike="noStrike">
              <a:solidFill>
                <a:srgbClr val="000000"/>
              </a:solidFill>
              <a:latin typeface="Arial"/>
            </a:endParaRPr>
          </a:p>
          <a:p>
            <a:pPr>
              <a:lnSpc>
                <a:spcPct val="150000"/>
              </a:lnSpc>
              <a:tabLst>
                <a:tab algn="l" pos="0"/>
              </a:tabLst>
            </a:pPr>
            <a:r>
              <a:rPr b="0" lang="pt-BR" sz="1300" spc="-1" strike="noStrike">
                <a:solidFill>
                  <a:srgbClr val="ffffff"/>
                </a:solidFill>
                <a:latin typeface="Lato"/>
                <a:ea typeface="Lato"/>
              </a:rPr>
              <a:t>- Lista Estabelecimentos pendentes de Aprovação (só Admin vê);</a:t>
            </a:r>
            <a:endParaRPr b="0" lang="pt-BR" sz="1300" spc="-1" strike="noStrike">
              <a:solidFill>
                <a:srgbClr val="000000"/>
              </a:solidFill>
              <a:latin typeface="Arial"/>
            </a:endParaRPr>
          </a:p>
          <a:p>
            <a:pPr>
              <a:lnSpc>
                <a:spcPct val="150000"/>
              </a:lnSpc>
              <a:tabLst>
                <a:tab algn="l" pos="0"/>
              </a:tabLst>
            </a:pPr>
            <a:r>
              <a:rPr b="0" lang="pt-BR" sz="1300" spc="-1" strike="noStrike">
                <a:solidFill>
                  <a:srgbClr val="ffffff"/>
                </a:solidFill>
                <a:latin typeface="Lato"/>
                <a:ea typeface="Lato"/>
              </a:rPr>
              <a:t>- Lista Estabelecimentos publicados (por Categoria);</a:t>
            </a:r>
            <a:endParaRPr b="0" lang="pt-BR" sz="1300" spc="-1" strike="noStrike">
              <a:solidFill>
                <a:srgbClr val="000000"/>
              </a:solidFill>
              <a:latin typeface="Arial"/>
            </a:endParaRPr>
          </a:p>
          <a:p>
            <a:pPr>
              <a:lnSpc>
                <a:spcPct val="150000"/>
              </a:lnSpc>
              <a:tabLst>
                <a:tab algn="l" pos="0"/>
              </a:tabLst>
            </a:pPr>
            <a:r>
              <a:rPr b="0" lang="pt-BR" sz="1300" spc="-1" strike="noStrike">
                <a:solidFill>
                  <a:srgbClr val="ffffff"/>
                </a:solidFill>
                <a:latin typeface="Lato"/>
                <a:ea typeface="Lato"/>
              </a:rPr>
              <a:t>- Detalhes do Estabelecimento;</a:t>
            </a:r>
            <a:endParaRPr b="0" lang="pt-BR" sz="1300" spc="-1" strike="noStrike">
              <a:solidFill>
                <a:srgbClr val="000000"/>
              </a:solidFill>
              <a:latin typeface="Arial"/>
            </a:endParaRPr>
          </a:p>
          <a:p>
            <a:pPr>
              <a:lnSpc>
                <a:spcPct val="150000"/>
              </a:lnSpc>
              <a:tabLst>
                <a:tab algn="l" pos="0"/>
              </a:tabLst>
            </a:pPr>
            <a:r>
              <a:rPr b="0" lang="pt-BR" sz="1300" spc="-1" strike="noStrike">
                <a:solidFill>
                  <a:srgbClr val="ffffff"/>
                </a:solidFill>
                <a:latin typeface="Lato"/>
                <a:ea typeface="Lato"/>
              </a:rPr>
              <a:t>- Lista de usuários (só Admin vê);</a:t>
            </a:r>
            <a:endParaRPr b="0" lang="pt-BR" sz="1300" spc="-1" strike="noStrike">
              <a:solidFill>
                <a:srgbClr val="000000"/>
              </a:solidFill>
              <a:latin typeface="Arial"/>
            </a:endParaRPr>
          </a:p>
        </p:txBody>
      </p:sp>
      <p:sp>
        <p:nvSpPr>
          <p:cNvPr id="469" name="TextShape 2"/>
          <p:cNvSpPr txBox="1"/>
          <p:nvPr/>
        </p:nvSpPr>
        <p:spPr>
          <a:xfrm>
            <a:off x="6265440" y="393840"/>
            <a:ext cx="2806560" cy="542160"/>
          </a:xfrm>
          <a:prstGeom prst="rect">
            <a:avLst/>
          </a:prstGeom>
          <a:noFill/>
          <a:ln>
            <a:noFill/>
          </a:ln>
        </p:spPr>
        <p:txBody>
          <a:bodyPr tIns="91440" bIns="91440">
            <a:noAutofit/>
          </a:bodyPr>
          <a:p>
            <a:pPr>
              <a:lnSpc>
                <a:spcPct val="100000"/>
              </a:lnSpc>
              <a:tabLst>
                <a:tab algn="l" pos="0"/>
              </a:tabLst>
            </a:pP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l</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o</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i</a:t>
            </a:r>
            <a:r>
              <a:rPr b="0" lang="pt-BR" sz="2400" spc="-1" strike="noStrike">
                <a:solidFill>
                  <a:srgbClr val="ffffff"/>
                </a:solidFill>
                <a:latin typeface="Montserrat"/>
                <a:ea typeface="Montserrat"/>
              </a:rPr>
              <a:t>s</a:t>
            </a:r>
            <a:r>
              <a:rPr b="0" lang="pt-BR" sz="2400" spc="-1" strike="noStrike">
                <a:solidFill>
                  <a:srgbClr val="ffffff"/>
                </a:solidFill>
                <a:latin typeface="Montserrat"/>
                <a:ea typeface="Montserrat"/>
              </a:rPr>
              <a:t>t</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a</a:t>
            </a:r>
            <a:endParaRPr b="0" lang="pt-BR" sz="2400" spc="-1" strike="noStrike">
              <a:solidFill>
                <a:srgbClr val="000000"/>
              </a:solidFill>
              <a:latin typeface="Arial"/>
            </a:endParaRPr>
          </a:p>
        </p:txBody>
      </p:sp>
      <p:grpSp>
        <p:nvGrpSpPr>
          <p:cNvPr id="470" name="Group 3"/>
          <p:cNvGrpSpPr/>
          <p:nvPr/>
        </p:nvGrpSpPr>
        <p:grpSpPr>
          <a:xfrm>
            <a:off x="7022520" y="2183400"/>
            <a:ext cx="1818360" cy="1250640"/>
            <a:chOff x="7022520" y="2183400"/>
            <a:chExt cx="1818360" cy="1250640"/>
          </a:xfrm>
        </p:grpSpPr>
        <p:grpSp>
          <p:nvGrpSpPr>
            <p:cNvPr id="471" name="Group 4"/>
            <p:cNvGrpSpPr/>
            <p:nvPr/>
          </p:nvGrpSpPr>
          <p:grpSpPr>
            <a:xfrm>
              <a:off x="7022520" y="2183400"/>
              <a:ext cx="1544760" cy="1171080"/>
              <a:chOff x="7022520" y="2183400"/>
              <a:chExt cx="1544760" cy="1171080"/>
            </a:xfrm>
          </p:grpSpPr>
          <p:sp>
            <p:nvSpPr>
              <p:cNvPr id="472" name="CustomShape 5"/>
              <p:cNvSpPr/>
              <p:nvPr/>
            </p:nvSpPr>
            <p:spPr>
              <a:xfrm>
                <a:off x="7604280" y="3045960"/>
                <a:ext cx="421200" cy="290520"/>
              </a:xfrm>
              <a:prstGeom prst="trapezoid">
                <a:avLst>
                  <a:gd name="adj" fmla="val 25000"/>
                </a:avLst>
              </a:prstGeom>
              <a:solidFill>
                <a:srgbClr val="e7e7e7"/>
              </a:solidFill>
              <a:ln>
                <a:noFill/>
              </a:ln>
            </p:spPr>
            <p:style>
              <a:lnRef idx="0"/>
              <a:fillRef idx="0"/>
              <a:effectRef idx="0"/>
              <a:fontRef idx="minor"/>
            </p:style>
          </p:sp>
          <p:sp>
            <p:nvSpPr>
              <p:cNvPr id="473" name="CustomShape 6"/>
              <p:cNvSpPr/>
              <p:nvPr/>
            </p:nvSpPr>
            <p:spPr>
              <a:xfrm rot="10800000">
                <a:off x="7648200" y="3070800"/>
                <a:ext cx="178200" cy="265680"/>
              </a:xfrm>
              <a:prstGeom prst="triangle">
                <a:avLst>
                  <a:gd name="adj" fmla="val 96745"/>
                </a:avLst>
              </a:prstGeom>
              <a:solidFill>
                <a:srgbClr val="cccccc"/>
              </a:solidFill>
              <a:ln>
                <a:noFill/>
              </a:ln>
            </p:spPr>
            <p:style>
              <a:lnRef idx="0"/>
              <a:fillRef idx="0"/>
              <a:effectRef idx="0"/>
              <a:fontRef idx="minor"/>
            </p:style>
          </p:sp>
          <p:sp>
            <p:nvSpPr>
              <p:cNvPr id="474" name="CustomShape 7"/>
              <p:cNvSpPr/>
              <p:nvPr/>
            </p:nvSpPr>
            <p:spPr>
              <a:xfrm>
                <a:off x="7564680" y="3070440"/>
                <a:ext cx="72720" cy="265680"/>
              </a:xfrm>
              <a:prstGeom prst="triangle">
                <a:avLst>
                  <a:gd name="adj" fmla="val 98558"/>
                </a:avLst>
              </a:prstGeom>
              <a:solidFill>
                <a:srgbClr val="cccccc"/>
              </a:solidFill>
              <a:ln>
                <a:noFill/>
              </a:ln>
            </p:spPr>
            <p:style>
              <a:lnRef idx="0"/>
              <a:fillRef idx="0"/>
              <a:effectRef idx="0"/>
              <a:fontRef idx="minor"/>
            </p:style>
          </p:sp>
          <p:sp>
            <p:nvSpPr>
              <p:cNvPr id="475" name="CustomShape 8"/>
              <p:cNvSpPr/>
              <p:nvPr/>
            </p:nvSpPr>
            <p:spPr>
              <a:xfrm rot="10800000">
                <a:off x="7525440" y="3331440"/>
                <a:ext cx="540000" cy="19800"/>
              </a:xfrm>
              <a:prstGeom prst="roundRect">
                <a:avLst>
                  <a:gd name="adj" fmla="val 50000"/>
                </a:avLst>
              </a:prstGeom>
              <a:solidFill>
                <a:srgbClr val="ffffff"/>
              </a:solidFill>
              <a:ln>
                <a:noFill/>
              </a:ln>
            </p:spPr>
            <p:style>
              <a:lnRef idx="0"/>
              <a:fillRef idx="0"/>
              <a:effectRef idx="0"/>
              <a:fontRef idx="minor"/>
            </p:style>
          </p:sp>
          <p:sp>
            <p:nvSpPr>
              <p:cNvPr id="476" name="CustomShape 9"/>
              <p:cNvSpPr/>
              <p:nvPr/>
            </p:nvSpPr>
            <p:spPr>
              <a:xfrm rot="10800000">
                <a:off x="7520760" y="3334680"/>
                <a:ext cx="549000" cy="19800"/>
              </a:xfrm>
              <a:prstGeom prst="roundRect">
                <a:avLst>
                  <a:gd name="adj" fmla="val 50000"/>
                </a:avLst>
              </a:prstGeom>
              <a:solidFill>
                <a:srgbClr val="d9d9d9"/>
              </a:solidFill>
              <a:ln>
                <a:noFill/>
              </a:ln>
            </p:spPr>
            <p:style>
              <a:lnRef idx="0"/>
              <a:fillRef idx="0"/>
              <a:effectRef idx="0"/>
              <a:fontRef idx="minor"/>
            </p:style>
          </p:sp>
          <p:sp>
            <p:nvSpPr>
              <p:cNvPr id="477" name="CustomShape 10"/>
              <p:cNvSpPr/>
              <p:nvPr/>
            </p:nvSpPr>
            <p:spPr>
              <a:xfrm>
                <a:off x="7635960" y="3070800"/>
                <a:ext cx="18720" cy="260280"/>
              </a:xfrm>
              <a:prstGeom prst="rect">
                <a:avLst/>
              </a:prstGeom>
              <a:solidFill>
                <a:srgbClr val="cccccc"/>
              </a:solidFill>
              <a:ln>
                <a:noFill/>
              </a:ln>
            </p:spPr>
            <p:style>
              <a:lnRef idx="0"/>
              <a:fillRef idx="0"/>
              <a:effectRef idx="0"/>
              <a:fontRef idx="minor"/>
            </p:style>
          </p:sp>
          <p:sp>
            <p:nvSpPr>
              <p:cNvPr id="478" name="CustomShape 11"/>
              <p:cNvSpPr/>
              <p:nvPr/>
            </p:nvSpPr>
            <p:spPr>
              <a:xfrm>
                <a:off x="7022520" y="2190600"/>
                <a:ext cx="1544760" cy="882720"/>
              </a:xfrm>
              <a:prstGeom prst="roundRect">
                <a:avLst>
                  <a:gd name="adj" fmla="val 1882"/>
                </a:avLst>
              </a:prstGeom>
              <a:solidFill>
                <a:srgbClr val="cccccc"/>
              </a:solidFill>
              <a:ln>
                <a:noFill/>
              </a:ln>
            </p:spPr>
            <p:style>
              <a:lnRef idx="0"/>
              <a:fillRef idx="0"/>
              <a:effectRef idx="0"/>
              <a:fontRef idx="minor"/>
            </p:style>
          </p:sp>
          <p:sp>
            <p:nvSpPr>
              <p:cNvPr id="479" name="CustomShape 12"/>
              <p:cNvSpPr/>
              <p:nvPr/>
            </p:nvSpPr>
            <p:spPr>
              <a:xfrm>
                <a:off x="7022520" y="2183400"/>
                <a:ext cx="1544760" cy="882720"/>
              </a:xfrm>
              <a:prstGeom prst="roundRect">
                <a:avLst>
                  <a:gd name="adj" fmla="val 1764"/>
                </a:avLst>
              </a:prstGeom>
              <a:solidFill>
                <a:srgbClr val="efefef"/>
              </a:solidFill>
              <a:ln>
                <a:noFill/>
              </a:ln>
            </p:spPr>
            <p:style>
              <a:lnRef idx="0"/>
              <a:fillRef idx="0"/>
              <a:effectRef idx="0"/>
              <a:fontRef idx="minor"/>
            </p:style>
          </p:sp>
        </p:grpSp>
        <p:pic>
          <p:nvPicPr>
            <p:cNvPr id="480" name="Google Shape;324;p25_0" descr="offset_comp_342327_edited.jpg"/>
            <p:cNvPicPr/>
            <p:nvPr/>
          </p:nvPicPr>
          <p:blipFill>
            <a:blip r:embed="rId3"/>
            <a:srcRect l="45360" t="50739" r="19583" b="26217"/>
            <a:stretch/>
          </p:blipFill>
          <p:spPr>
            <a:xfrm>
              <a:off x="7045920" y="2208240"/>
              <a:ext cx="1497240" cy="837720"/>
            </a:xfrm>
            <a:prstGeom prst="rect">
              <a:avLst/>
            </a:prstGeom>
            <a:ln>
              <a:noFill/>
            </a:ln>
          </p:spPr>
        </p:pic>
        <p:sp>
          <p:nvSpPr>
            <p:cNvPr id="481" name="CustomShape 13"/>
            <p:cNvSpPr/>
            <p:nvPr/>
          </p:nvSpPr>
          <p:spPr>
            <a:xfrm flipH="1">
              <a:off x="7045200" y="2208960"/>
              <a:ext cx="1497240" cy="836640"/>
            </a:xfrm>
            <a:prstGeom prst="rtTriangle">
              <a:avLst/>
            </a:prstGeom>
            <a:solidFill>
              <a:srgbClr val="000000">
                <a:alpha val="5000"/>
              </a:srgbClr>
            </a:solidFill>
            <a:ln>
              <a:noFill/>
            </a:ln>
          </p:spPr>
          <p:style>
            <a:lnRef idx="0"/>
            <a:fillRef idx="0"/>
            <a:effectRef idx="0"/>
            <a:fontRef idx="minor"/>
          </p:style>
        </p:sp>
        <p:grpSp>
          <p:nvGrpSpPr>
            <p:cNvPr id="482" name="Group 14"/>
            <p:cNvGrpSpPr/>
            <p:nvPr/>
          </p:nvGrpSpPr>
          <p:grpSpPr>
            <a:xfrm>
              <a:off x="8340480" y="2660040"/>
              <a:ext cx="500400" cy="731160"/>
              <a:chOff x="8340480" y="2660040"/>
              <a:chExt cx="500400" cy="731160"/>
            </a:xfrm>
          </p:grpSpPr>
          <p:sp>
            <p:nvSpPr>
              <p:cNvPr id="483" name="CustomShape 15"/>
              <p:cNvSpPr/>
              <p:nvPr/>
            </p:nvSpPr>
            <p:spPr>
              <a:xfrm>
                <a:off x="8345880" y="2660040"/>
                <a:ext cx="495000" cy="730800"/>
              </a:xfrm>
              <a:prstGeom prst="roundRect">
                <a:avLst>
                  <a:gd name="adj" fmla="val 5402"/>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484" name="CustomShape 16"/>
              <p:cNvSpPr/>
              <p:nvPr/>
            </p:nvSpPr>
            <p:spPr>
              <a:xfrm rot="16200000">
                <a:off x="8227800" y="2778120"/>
                <a:ext cx="725400" cy="500400"/>
              </a:xfrm>
              <a:prstGeom prst="roundRect">
                <a:avLst>
                  <a:gd name="adj" fmla="val 4551"/>
                </a:avLst>
              </a:prstGeom>
              <a:solidFill>
                <a:srgbClr val="cccccc"/>
              </a:solidFill>
              <a:ln>
                <a:noFill/>
              </a:ln>
            </p:spPr>
            <p:style>
              <a:lnRef idx="0"/>
              <a:fillRef idx="0"/>
              <a:effectRef idx="0"/>
              <a:fontRef idx="minor"/>
            </p:style>
          </p:sp>
          <p:sp>
            <p:nvSpPr>
              <p:cNvPr id="485" name="CustomShape 17"/>
              <p:cNvSpPr/>
              <p:nvPr/>
            </p:nvSpPr>
            <p:spPr>
              <a:xfrm rot="16200000">
                <a:off x="8227800" y="2772720"/>
                <a:ext cx="725400" cy="500400"/>
              </a:xfrm>
              <a:prstGeom prst="roundRect">
                <a:avLst>
                  <a:gd name="adj" fmla="val 4551"/>
                </a:avLst>
              </a:prstGeom>
              <a:solidFill>
                <a:srgbClr val="efefef"/>
              </a:solidFill>
              <a:ln>
                <a:noFill/>
              </a:ln>
            </p:spPr>
            <p:style>
              <a:lnRef idx="0"/>
              <a:fillRef idx="0"/>
              <a:effectRef idx="0"/>
              <a:fontRef idx="minor"/>
            </p:style>
          </p:sp>
          <p:sp>
            <p:nvSpPr>
              <p:cNvPr id="486" name="CustomShape 18"/>
              <p:cNvSpPr/>
              <p:nvPr/>
            </p:nvSpPr>
            <p:spPr>
              <a:xfrm>
                <a:off x="8540640" y="3354480"/>
                <a:ext cx="100080" cy="13320"/>
              </a:xfrm>
              <a:prstGeom prst="roundRect">
                <a:avLst>
                  <a:gd name="adj" fmla="val 50000"/>
                </a:avLst>
              </a:prstGeom>
              <a:solidFill>
                <a:srgbClr val="ffffff"/>
              </a:solidFill>
              <a:ln>
                <a:noFill/>
              </a:ln>
            </p:spPr>
            <p:style>
              <a:lnRef idx="0"/>
              <a:fillRef idx="0"/>
              <a:effectRef idx="0"/>
              <a:fontRef idx="minor"/>
            </p:style>
          </p:sp>
        </p:grpSp>
        <p:pic>
          <p:nvPicPr>
            <p:cNvPr id="487" name="Google Shape;331;p25_0" descr="offset_comp_342327_edited.jpg"/>
            <p:cNvPicPr/>
            <p:nvPr/>
          </p:nvPicPr>
          <p:blipFill>
            <a:blip r:embed="rId4"/>
            <a:srcRect l="53172" t="53063" r="26239" b="16022"/>
            <a:stretch/>
          </p:blipFill>
          <p:spPr>
            <a:xfrm>
              <a:off x="8340120" y="2692440"/>
              <a:ext cx="500400" cy="639720"/>
            </a:xfrm>
            <a:prstGeom prst="rect">
              <a:avLst/>
            </a:prstGeom>
            <a:ln>
              <a:noFill/>
            </a:ln>
          </p:spPr>
        </p:pic>
        <p:sp>
          <p:nvSpPr>
            <p:cNvPr id="488" name="CustomShape 19"/>
            <p:cNvSpPr/>
            <p:nvPr/>
          </p:nvSpPr>
          <p:spPr>
            <a:xfrm flipH="1">
              <a:off x="8340120" y="2692440"/>
              <a:ext cx="500400" cy="639720"/>
            </a:xfrm>
            <a:prstGeom prst="rtTriangle">
              <a:avLst/>
            </a:prstGeom>
            <a:solidFill>
              <a:srgbClr val="000000">
                <a:alpha val="5000"/>
              </a:srgbClr>
            </a:solidFill>
            <a:ln>
              <a:noFill/>
            </a:ln>
          </p:spPr>
          <p:style>
            <a:lnRef idx="0"/>
            <a:fillRef idx="0"/>
            <a:effectRef idx="0"/>
            <a:fontRef idx="minor"/>
          </p:style>
        </p:sp>
        <p:grpSp>
          <p:nvGrpSpPr>
            <p:cNvPr id="489" name="Group 20"/>
            <p:cNvGrpSpPr/>
            <p:nvPr/>
          </p:nvGrpSpPr>
          <p:grpSpPr>
            <a:xfrm>
              <a:off x="8166240" y="2936880"/>
              <a:ext cx="254160" cy="497160"/>
              <a:chOff x="8166240" y="2936880"/>
              <a:chExt cx="254160" cy="497160"/>
            </a:xfrm>
          </p:grpSpPr>
          <p:sp>
            <p:nvSpPr>
              <p:cNvPr id="490" name="CustomShape 21"/>
              <p:cNvSpPr/>
              <p:nvPr/>
            </p:nvSpPr>
            <p:spPr>
              <a:xfrm>
                <a:off x="8166240" y="2936880"/>
                <a:ext cx="254160" cy="496080"/>
              </a:xfrm>
              <a:prstGeom prst="roundRect">
                <a:avLst>
                  <a:gd name="adj" fmla="val 5402"/>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491" name="CustomShape 22"/>
              <p:cNvSpPr/>
              <p:nvPr/>
            </p:nvSpPr>
            <p:spPr>
              <a:xfrm rot="16200000">
                <a:off x="8046360" y="3060000"/>
                <a:ext cx="493560" cy="254160"/>
              </a:xfrm>
              <a:prstGeom prst="roundRect">
                <a:avLst>
                  <a:gd name="adj" fmla="val 4551"/>
                </a:avLst>
              </a:prstGeom>
              <a:solidFill>
                <a:srgbClr val="cccccc"/>
              </a:solidFill>
              <a:ln>
                <a:noFill/>
              </a:ln>
            </p:spPr>
            <p:style>
              <a:lnRef idx="0"/>
              <a:fillRef idx="0"/>
              <a:effectRef idx="0"/>
              <a:fontRef idx="minor"/>
            </p:style>
          </p:sp>
          <p:sp>
            <p:nvSpPr>
              <p:cNvPr id="492" name="CustomShape 23"/>
              <p:cNvSpPr/>
              <p:nvPr/>
            </p:nvSpPr>
            <p:spPr>
              <a:xfrm rot="16200000">
                <a:off x="8046360" y="3056400"/>
                <a:ext cx="493560" cy="254160"/>
              </a:xfrm>
              <a:prstGeom prst="roundRect">
                <a:avLst>
                  <a:gd name="adj" fmla="val 4551"/>
                </a:avLst>
              </a:prstGeom>
              <a:solidFill>
                <a:srgbClr val="efefef"/>
              </a:solidFill>
              <a:ln>
                <a:noFill/>
              </a:ln>
            </p:spPr>
            <p:style>
              <a:lnRef idx="0"/>
              <a:fillRef idx="0"/>
              <a:effectRef idx="0"/>
              <a:fontRef idx="minor"/>
            </p:style>
          </p:sp>
          <p:sp>
            <p:nvSpPr>
              <p:cNvPr id="493" name="CustomShape 24"/>
              <p:cNvSpPr/>
              <p:nvPr/>
            </p:nvSpPr>
            <p:spPr>
              <a:xfrm>
                <a:off x="8252640" y="3389400"/>
                <a:ext cx="82800" cy="12960"/>
              </a:xfrm>
              <a:prstGeom prst="roundRect">
                <a:avLst>
                  <a:gd name="adj" fmla="val 50000"/>
                </a:avLst>
              </a:prstGeom>
              <a:solidFill>
                <a:srgbClr val="ffffff"/>
              </a:solidFill>
              <a:ln>
                <a:noFill/>
              </a:ln>
            </p:spPr>
            <p:style>
              <a:lnRef idx="0"/>
              <a:fillRef idx="0"/>
              <a:effectRef idx="0"/>
              <a:fontRef idx="minor"/>
            </p:style>
          </p:sp>
        </p:grpSp>
        <p:sp>
          <p:nvSpPr>
            <p:cNvPr id="494" name="CustomShape 25"/>
            <p:cNvSpPr/>
            <p:nvPr/>
          </p:nvSpPr>
          <p:spPr>
            <a:xfrm>
              <a:off x="8165880" y="2936160"/>
              <a:ext cx="253800" cy="426600"/>
            </a:xfrm>
            <a:prstGeom prst="round2SameRect">
              <a:avLst>
                <a:gd name="adj1" fmla="val 4129"/>
                <a:gd name="adj2" fmla="val 0"/>
              </a:avLst>
            </a:prstGeom>
            <a:blipFill rotWithShape="0">
              <a:blip r:embed="rId5"/>
              <a:stretch>
                <a:fillRect l="-843106" t="893539" r="-702346" b="777572"/>
              </a:stretch>
            </a:blipFill>
            <a:ln>
              <a:noFill/>
            </a:ln>
          </p:spPr>
          <p:style>
            <a:lnRef idx="0"/>
            <a:fillRef idx="0"/>
            <a:effectRef idx="0"/>
            <a:fontRef idx="minor"/>
          </p:style>
        </p:sp>
        <p:sp>
          <p:nvSpPr>
            <p:cNvPr id="495" name="CustomShape 26"/>
            <p:cNvSpPr/>
            <p:nvPr/>
          </p:nvSpPr>
          <p:spPr>
            <a:xfrm flipH="1">
              <a:off x="8165160" y="2946240"/>
              <a:ext cx="253800" cy="416160"/>
            </a:xfrm>
            <a:prstGeom prst="rtTriangle">
              <a:avLst/>
            </a:prstGeom>
            <a:solidFill>
              <a:srgbClr val="000000">
                <a:alpha val="5000"/>
              </a:srgbClr>
            </a:solidFill>
            <a:ln>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6" name="" descr=""/>
          <p:cNvPicPr/>
          <p:nvPr/>
        </p:nvPicPr>
        <p:blipFill>
          <a:blip r:embed="rId1"/>
          <a:stretch/>
        </p:blipFill>
        <p:spPr>
          <a:xfrm>
            <a:off x="0" y="2880"/>
            <a:ext cx="9144000" cy="1924560"/>
          </a:xfrm>
          <a:prstGeom prst="rect">
            <a:avLst/>
          </a:prstGeom>
          <a:ln>
            <a:noFill/>
          </a:ln>
        </p:spPr>
      </p:pic>
      <p:pic>
        <p:nvPicPr>
          <p:cNvPr id="497" name="Google Shape;764;p41_10" descr=""/>
          <p:cNvPicPr/>
          <p:nvPr/>
        </p:nvPicPr>
        <p:blipFill>
          <a:blip r:embed="rId2"/>
          <a:stretch/>
        </p:blipFill>
        <p:spPr>
          <a:xfrm>
            <a:off x="8342640" y="4322880"/>
            <a:ext cx="549720" cy="549720"/>
          </a:xfrm>
          <a:prstGeom prst="rect">
            <a:avLst/>
          </a:prstGeom>
          <a:ln>
            <a:noFill/>
          </a:ln>
        </p:spPr>
      </p:pic>
      <p:sp>
        <p:nvSpPr>
          <p:cNvPr id="498" name="TextShape 1"/>
          <p:cNvSpPr txBox="1"/>
          <p:nvPr/>
        </p:nvSpPr>
        <p:spPr>
          <a:xfrm>
            <a:off x="4825440" y="537120"/>
            <a:ext cx="4246560" cy="598320"/>
          </a:xfrm>
          <a:prstGeom prst="rect">
            <a:avLst/>
          </a:prstGeom>
          <a:noFill/>
          <a:ln>
            <a:noFill/>
          </a:ln>
        </p:spPr>
        <p:txBody>
          <a:bodyPr tIns="91440" bIns="91440">
            <a:noAutofit/>
          </a:bodyPr>
          <a:p>
            <a:pPr>
              <a:lnSpc>
                <a:spcPct val="115000"/>
              </a:lnSpc>
              <a:spcAft>
                <a:spcPts val="1599"/>
              </a:spcAft>
              <a:tabLst>
                <a:tab algn="l" pos="0"/>
              </a:tabLst>
            </a:pPr>
            <a:r>
              <a:rPr b="0" lang="pt-BR" sz="2400" spc="-1" strike="noStrike">
                <a:solidFill>
                  <a:srgbClr val="ffffff"/>
                </a:solidFill>
                <a:latin typeface="Montserrat"/>
                <a:ea typeface="Montserrat"/>
              </a:rPr>
              <a:t>Fl</a:t>
            </a:r>
            <a:r>
              <a:rPr b="0" lang="pt-BR" sz="2400" spc="-1" strike="noStrike">
                <a:solidFill>
                  <a:srgbClr val="ffffff"/>
                </a:solidFill>
                <a:latin typeface="Montserrat"/>
                <a:ea typeface="Montserrat"/>
              </a:rPr>
              <a:t>u</a:t>
            </a:r>
            <a:r>
              <a:rPr b="0" lang="pt-BR" sz="2400" spc="-1" strike="noStrike">
                <a:solidFill>
                  <a:srgbClr val="ffffff"/>
                </a:solidFill>
                <a:latin typeface="Montserrat"/>
                <a:ea typeface="Montserrat"/>
              </a:rPr>
              <a:t>xo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as </a:t>
            </a:r>
            <a:r>
              <a:rPr b="0" lang="pt-BR" sz="2400" spc="-1" strike="noStrike">
                <a:solidFill>
                  <a:srgbClr val="ffffff"/>
                </a:solidFill>
                <a:latin typeface="Montserrat"/>
                <a:ea typeface="Montserrat"/>
              </a:rPr>
              <a:t>Te</a:t>
            </a:r>
            <a:r>
              <a:rPr b="0" lang="pt-BR" sz="2400" spc="-1" strike="noStrike">
                <a:solidFill>
                  <a:srgbClr val="ffffff"/>
                </a:solidFill>
                <a:latin typeface="Montserrat"/>
                <a:ea typeface="Montserrat"/>
              </a:rPr>
              <a:t>la</a:t>
            </a:r>
            <a:r>
              <a:rPr b="0" lang="pt-BR" sz="2400" spc="-1" strike="noStrike">
                <a:solidFill>
                  <a:srgbClr val="ffffff"/>
                </a:solidFill>
                <a:latin typeface="Montserrat"/>
                <a:ea typeface="Montserrat"/>
              </a:rPr>
              <a:t>s </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Vi</a:t>
            </a:r>
            <a:r>
              <a:rPr b="0" lang="pt-BR" sz="2400" spc="-1" strike="noStrike">
                <a:solidFill>
                  <a:srgbClr val="ffffff"/>
                </a:solidFill>
                <a:latin typeface="Montserrat"/>
                <a:ea typeface="Montserrat"/>
              </a:rPr>
              <a:t>si</a:t>
            </a:r>
            <a:r>
              <a:rPr b="0" lang="pt-BR" sz="2400" spc="-1" strike="noStrike">
                <a:solidFill>
                  <a:srgbClr val="ffffff"/>
                </a:solidFill>
                <a:latin typeface="Montserrat"/>
                <a:ea typeface="Montserrat"/>
              </a:rPr>
              <a:t>ta</a:t>
            </a:r>
            <a:r>
              <a:rPr b="0" lang="pt-BR" sz="2400" spc="-1" strike="noStrike">
                <a:solidFill>
                  <a:srgbClr val="ffffff"/>
                </a:solidFill>
                <a:latin typeface="Montserrat"/>
                <a:ea typeface="Montserrat"/>
              </a:rPr>
              <a:t>nt</a:t>
            </a:r>
            <a:r>
              <a:rPr b="0" lang="pt-BR" sz="2400" spc="-1" strike="noStrike">
                <a:solidFill>
                  <a:srgbClr val="ffffff"/>
                </a:solidFill>
                <a:latin typeface="Montserrat"/>
                <a:ea typeface="Montserrat"/>
              </a:rPr>
              <a:t>e</a:t>
            </a:r>
            <a:endParaRPr b="0" lang="pt-BR" sz="2400" spc="-1" strike="noStrike">
              <a:solidFill>
                <a:srgbClr val="000000"/>
              </a:solidFill>
              <a:latin typeface="Arial"/>
            </a:endParaRPr>
          </a:p>
        </p:txBody>
      </p:sp>
      <p:pic>
        <p:nvPicPr>
          <p:cNvPr id="499" name="Google Shape;341;p25" descr=""/>
          <p:cNvPicPr/>
          <p:nvPr/>
        </p:nvPicPr>
        <p:blipFill>
          <a:blip r:embed="rId3"/>
          <a:stretch/>
        </p:blipFill>
        <p:spPr>
          <a:xfrm>
            <a:off x="687960" y="1930680"/>
            <a:ext cx="7846200" cy="220104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41</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pt-BR</dc:language>
  <cp:lastModifiedBy/>
  <dcterms:modified xsi:type="dcterms:W3CDTF">2021-05-19T01:06:49Z</dcterms:modified>
  <cp:revision>7</cp:revision>
  <dc:subject/>
  <dc:title/>
</cp:coreProperties>
</file>